
<file path=[Content_Types].xml><?xml version="1.0" encoding="utf-8"?>
<Types xmlns="http://schemas.openxmlformats.org/package/2006/content-types">
  <Default Extension="png" ContentType="image/png"/>
  <Default Extension="wmf" ContentType="image/x-wmf"/>
  <Default Extension="emf" ContentType="image/x-emf"/>
  <Default Extension="rels" ContentType="application/vnd.openxmlformats-package.relationships+xml"/>
  <Default Extension="xml" ContentType="application/xml"/>
  <Default Extension="fntdata" ContentType="application/x-fontdata"/>
  <Default Extension="vml" ContentType="application/vnd.openxmlformats-officedocument.vmlDrawing"/>
  <Default Extension="doc" ContentType="application/msword"/>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embedTrueTypeFonts="1" saveSubsetFonts="1" autoCompressPictures="0">
  <p:sldMasterIdLst>
    <p:sldMasterId id="2147483676" r:id="rId1"/>
    <p:sldMasterId id="2147483677" r:id="rId2"/>
  </p:sldMasterIdLst>
  <p:notesMasterIdLst>
    <p:notesMasterId r:id="rId88"/>
  </p:notesMasterIdLst>
  <p:handoutMasterIdLst>
    <p:handoutMasterId r:id="rId89"/>
  </p:handoutMasterIdLst>
  <p:sldIdLst>
    <p:sldId id="256" r:id="rId3"/>
    <p:sldId id="257" r:id="rId4"/>
    <p:sldId id="258" r:id="rId5"/>
    <p:sldId id="259" r:id="rId6"/>
    <p:sldId id="260" r:id="rId7"/>
    <p:sldId id="262" r:id="rId8"/>
    <p:sldId id="263" r:id="rId9"/>
    <p:sldId id="261" r:id="rId10"/>
    <p:sldId id="266" r:id="rId11"/>
    <p:sldId id="267" r:id="rId12"/>
    <p:sldId id="268" r:id="rId13"/>
    <p:sldId id="269" r:id="rId14"/>
    <p:sldId id="270" r:id="rId15"/>
    <p:sldId id="271" r:id="rId16"/>
    <p:sldId id="329" r:id="rId17"/>
    <p:sldId id="272" r:id="rId18"/>
    <p:sldId id="273" r:id="rId19"/>
    <p:sldId id="338" r:id="rId20"/>
    <p:sldId id="312" r:id="rId21"/>
    <p:sldId id="274" r:id="rId22"/>
    <p:sldId id="325" r:id="rId23"/>
    <p:sldId id="277" r:id="rId24"/>
    <p:sldId id="278" r:id="rId25"/>
    <p:sldId id="279" r:id="rId26"/>
    <p:sldId id="280" r:id="rId27"/>
    <p:sldId id="281" r:id="rId28"/>
    <p:sldId id="282" r:id="rId29"/>
    <p:sldId id="283" r:id="rId30"/>
    <p:sldId id="284" r:id="rId31"/>
    <p:sldId id="285" r:id="rId32"/>
    <p:sldId id="286" r:id="rId33"/>
    <p:sldId id="287" r:id="rId34"/>
    <p:sldId id="288" r:id="rId35"/>
    <p:sldId id="289" r:id="rId36"/>
    <p:sldId id="290" r:id="rId37"/>
    <p:sldId id="291" r:id="rId38"/>
    <p:sldId id="292" r:id="rId39"/>
    <p:sldId id="293" r:id="rId40"/>
    <p:sldId id="299" r:id="rId41"/>
    <p:sldId id="326" r:id="rId42"/>
    <p:sldId id="315" r:id="rId43"/>
    <p:sldId id="316" r:id="rId44"/>
    <p:sldId id="317" r:id="rId45"/>
    <p:sldId id="318" r:id="rId46"/>
    <p:sldId id="322" r:id="rId47"/>
    <p:sldId id="323" r:id="rId48"/>
    <p:sldId id="324" r:id="rId49"/>
    <p:sldId id="327" r:id="rId50"/>
    <p:sldId id="328" r:id="rId51"/>
    <p:sldId id="340" r:id="rId52"/>
    <p:sldId id="341" r:id="rId53"/>
    <p:sldId id="342" r:id="rId54"/>
    <p:sldId id="347" r:id="rId55"/>
    <p:sldId id="353" r:id="rId56"/>
    <p:sldId id="330" r:id="rId57"/>
    <p:sldId id="331" r:id="rId58"/>
    <p:sldId id="332" r:id="rId59"/>
    <p:sldId id="333" r:id="rId60"/>
    <p:sldId id="334" r:id="rId61"/>
    <p:sldId id="335" r:id="rId62"/>
    <p:sldId id="337" r:id="rId63"/>
    <p:sldId id="336" r:id="rId64"/>
    <p:sldId id="373" r:id="rId65"/>
    <p:sldId id="374" r:id="rId66"/>
    <p:sldId id="354" r:id="rId67"/>
    <p:sldId id="355" r:id="rId68"/>
    <p:sldId id="356" r:id="rId69"/>
    <p:sldId id="357" r:id="rId70"/>
    <p:sldId id="358" r:id="rId71"/>
    <p:sldId id="359" r:id="rId72"/>
    <p:sldId id="371" r:id="rId73"/>
    <p:sldId id="372" r:id="rId74"/>
    <p:sldId id="366" r:id="rId75"/>
    <p:sldId id="370" r:id="rId76"/>
    <p:sldId id="360" r:id="rId77"/>
    <p:sldId id="364" r:id="rId78"/>
    <p:sldId id="365" r:id="rId79"/>
    <p:sldId id="367" r:id="rId80"/>
    <p:sldId id="368" r:id="rId81"/>
    <p:sldId id="369" r:id="rId82"/>
    <p:sldId id="309" r:id="rId83"/>
    <p:sldId id="375" r:id="rId84"/>
    <p:sldId id="307" r:id="rId85"/>
    <p:sldId id="310" r:id="rId86"/>
    <p:sldId id="311" r:id="rId87"/>
  </p:sldIdLst>
  <p:sldSz cx="9144000" cy="6858000" type="screen4x3"/>
  <p:notesSz cx="7315200" cy="9601200"/>
  <p:embeddedFontLst>
    <p:embeddedFont>
      <p:font typeface="Calibri" panose="020F0502020204030204" pitchFamily="34" charset="0"/>
      <p:regular r:id="rId90"/>
      <p:bold r:id="rId91"/>
      <p:italic r:id="rId92"/>
      <p:boldItalic r:id="rId93"/>
    </p:embeddedFont>
    <p:embeddedFont>
      <p:font typeface="Batang" panose="02030600000101010101" pitchFamily="18" charset="-127"/>
      <p:regular r:id="rId94"/>
    </p:embeddedFont>
    <p:embeddedFont>
      <p:font typeface="Arial Narrow" panose="020B0606020202030204" pitchFamily="34" charset="0"/>
      <p:regular r:id="rId95"/>
      <p:bold r:id="rId96"/>
      <p:italic r:id="rId97"/>
      <p:boldItalic r:id="rId98"/>
    </p:embeddedFont>
    <p:embeddedFont>
      <p:font typeface="Questrial" panose="020B0604020202020204" charset="0"/>
      <p:regular r:id="rId99"/>
    </p:embeddedFont>
    <p:embeddedFont>
      <p:font typeface="Architects Daughter" panose="02000505000000020004" pitchFamily="2" charset="0"/>
      <p:regular r:id="rId100"/>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958" autoAdjust="0"/>
    <p:restoredTop sz="94628" autoAdjust="0"/>
  </p:normalViewPr>
  <p:slideViewPr>
    <p:cSldViewPr snapToGrid="0">
      <p:cViewPr varScale="1">
        <p:scale>
          <a:sx n="110" d="100"/>
          <a:sy n="110" d="100"/>
        </p:scale>
        <p:origin x="816" y="102"/>
      </p:cViewPr>
      <p:guideLst>
        <p:guide orient="horz" pos="2160"/>
        <p:guide pos="2880"/>
      </p:guideLst>
    </p:cSldViewPr>
  </p:slideViewPr>
  <p:outlineViewPr>
    <p:cViewPr>
      <p:scale>
        <a:sx n="33" d="100"/>
        <a:sy n="33" d="100"/>
      </p:scale>
      <p:origin x="0" y="17994"/>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84" Type="http://schemas.openxmlformats.org/officeDocument/2006/relationships/slide" Target="slides/slide82.xml"/><Relationship Id="rId89" Type="http://schemas.openxmlformats.org/officeDocument/2006/relationships/handoutMaster" Target="handoutMasters/handoutMaster1.xml"/><Relationship Id="rId16" Type="http://schemas.openxmlformats.org/officeDocument/2006/relationships/slide" Target="slides/slide14.xml"/><Relationship Id="rId11" Type="http://schemas.openxmlformats.org/officeDocument/2006/relationships/slide" Target="slides/slide9.xml"/><Relationship Id="rId32" Type="http://schemas.openxmlformats.org/officeDocument/2006/relationships/slide" Target="slides/slide30.xml"/><Relationship Id="rId37" Type="http://schemas.openxmlformats.org/officeDocument/2006/relationships/slide" Target="slides/slide35.xml"/><Relationship Id="rId53" Type="http://schemas.openxmlformats.org/officeDocument/2006/relationships/slide" Target="slides/slide51.xml"/><Relationship Id="rId58" Type="http://schemas.openxmlformats.org/officeDocument/2006/relationships/slide" Target="slides/slide56.xml"/><Relationship Id="rId74" Type="http://schemas.openxmlformats.org/officeDocument/2006/relationships/slide" Target="slides/slide72.xml"/><Relationship Id="rId79" Type="http://schemas.openxmlformats.org/officeDocument/2006/relationships/slide" Target="slides/slide77.xml"/><Relationship Id="rId102" Type="http://schemas.openxmlformats.org/officeDocument/2006/relationships/viewProps" Target="viewProps.xml"/><Relationship Id="rId5" Type="http://schemas.openxmlformats.org/officeDocument/2006/relationships/slide" Target="slides/slide3.xml"/><Relationship Id="rId90" Type="http://schemas.openxmlformats.org/officeDocument/2006/relationships/font" Target="fonts/font1.fntdata"/><Relationship Id="rId95" Type="http://schemas.openxmlformats.org/officeDocument/2006/relationships/font" Target="fonts/font6.fntdata"/><Relationship Id="rId22" Type="http://schemas.openxmlformats.org/officeDocument/2006/relationships/slide" Target="slides/slide20.xml"/><Relationship Id="rId27" Type="http://schemas.openxmlformats.org/officeDocument/2006/relationships/slide" Target="slides/slide25.xml"/><Relationship Id="rId43" Type="http://schemas.openxmlformats.org/officeDocument/2006/relationships/slide" Target="slides/slide41.xml"/><Relationship Id="rId48" Type="http://schemas.openxmlformats.org/officeDocument/2006/relationships/slide" Target="slides/slide46.xml"/><Relationship Id="rId64" Type="http://schemas.openxmlformats.org/officeDocument/2006/relationships/slide" Target="slides/slide62.xml"/><Relationship Id="rId69" Type="http://schemas.openxmlformats.org/officeDocument/2006/relationships/slide" Target="slides/slide67.xml"/><Relationship Id="rId80" Type="http://schemas.openxmlformats.org/officeDocument/2006/relationships/slide" Target="slides/slide78.xml"/><Relationship Id="rId85" Type="http://schemas.openxmlformats.org/officeDocument/2006/relationships/slide" Target="slides/slide83.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103" Type="http://schemas.openxmlformats.org/officeDocument/2006/relationships/theme" Target="theme/theme1.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83" Type="http://schemas.openxmlformats.org/officeDocument/2006/relationships/slide" Target="slides/slide81.xml"/><Relationship Id="rId88" Type="http://schemas.openxmlformats.org/officeDocument/2006/relationships/notesMaster" Target="notesMasters/notesMaster1.xml"/><Relationship Id="rId91" Type="http://schemas.openxmlformats.org/officeDocument/2006/relationships/font" Target="fonts/font2.fntdata"/><Relationship Id="rId96" Type="http://schemas.openxmlformats.org/officeDocument/2006/relationships/font" Target="fonts/font7.fntdata"/><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slide" Target="slides/slide79.xml"/><Relationship Id="rId86" Type="http://schemas.openxmlformats.org/officeDocument/2006/relationships/slide" Target="slides/slide84.xml"/><Relationship Id="rId94" Type="http://schemas.openxmlformats.org/officeDocument/2006/relationships/font" Target="fonts/font5.fntdata"/><Relationship Id="rId99" Type="http://schemas.openxmlformats.org/officeDocument/2006/relationships/font" Target="fonts/font10.fntdata"/><Relationship Id="rId101"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97" Type="http://schemas.openxmlformats.org/officeDocument/2006/relationships/font" Target="fonts/font8.fntdata"/><Relationship Id="rId104" Type="http://schemas.openxmlformats.org/officeDocument/2006/relationships/tableStyles" Target="tableStyles.xml"/><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font" Target="fonts/font3.fntdata"/><Relationship Id="rId2" Type="http://schemas.openxmlformats.org/officeDocument/2006/relationships/slideMaster" Target="slideMasters/slideMaster2.xml"/><Relationship Id="rId29" Type="http://schemas.openxmlformats.org/officeDocument/2006/relationships/slide" Target="slides/slide27.xml"/><Relationship Id="rId24" Type="http://schemas.openxmlformats.org/officeDocument/2006/relationships/slide" Target="slides/slide22.xml"/><Relationship Id="rId40" Type="http://schemas.openxmlformats.org/officeDocument/2006/relationships/slide" Target="slides/slide38.xml"/><Relationship Id="rId45" Type="http://schemas.openxmlformats.org/officeDocument/2006/relationships/slide" Target="slides/slide43.xml"/><Relationship Id="rId66" Type="http://schemas.openxmlformats.org/officeDocument/2006/relationships/slide" Target="slides/slide64.xml"/><Relationship Id="rId87" Type="http://schemas.openxmlformats.org/officeDocument/2006/relationships/slide" Target="slides/slide85.xml"/><Relationship Id="rId61" Type="http://schemas.openxmlformats.org/officeDocument/2006/relationships/slide" Target="slides/slide59.xml"/><Relationship Id="rId82" Type="http://schemas.openxmlformats.org/officeDocument/2006/relationships/slide" Target="slides/slide80.xml"/><Relationship Id="rId19" Type="http://schemas.openxmlformats.org/officeDocument/2006/relationships/slide" Target="slides/slide17.xml"/><Relationship Id="rId14" Type="http://schemas.openxmlformats.org/officeDocument/2006/relationships/slide" Target="slides/slide12.xml"/><Relationship Id="rId30" Type="http://schemas.openxmlformats.org/officeDocument/2006/relationships/slide" Target="slides/slide28.xml"/><Relationship Id="rId35" Type="http://schemas.openxmlformats.org/officeDocument/2006/relationships/slide" Target="slides/slide33.xml"/><Relationship Id="rId56" Type="http://schemas.openxmlformats.org/officeDocument/2006/relationships/slide" Target="slides/slide54.xml"/><Relationship Id="rId77" Type="http://schemas.openxmlformats.org/officeDocument/2006/relationships/slide" Target="slides/slide75.xml"/><Relationship Id="rId100" Type="http://schemas.openxmlformats.org/officeDocument/2006/relationships/font" Target="fonts/font11.fntdata"/><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93" Type="http://schemas.openxmlformats.org/officeDocument/2006/relationships/font" Target="fonts/font4.fntdata"/><Relationship Id="rId98" Type="http://schemas.openxmlformats.org/officeDocument/2006/relationships/font" Target="fonts/font9.fntdata"/><Relationship Id="rId3" Type="http://schemas.openxmlformats.org/officeDocument/2006/relationships/slide" Target="slides/slid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7.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7.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28.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28.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28.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28.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70238" cy="481013"/>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4143375" y="0"/>
            <a:ext cx="3170238" cy="481013"/>
          </a:xfrm>
          <a:prstGeom prst="rect">
            <a:avLst/>
          </a:prstGeom>
        </p:spPr>
        <p:txBody>
          <a:bodyPr vert="horz" lIns="91440" tIns="45720" rIns="91440" bIns="45720" rtlCol="0"/>
          <a:lstStyle>
            <a:lvl1pPr algn="r">
              <a:defRPr sz="1200"/>
            </a:lvl1pPr>
          </a:lstStyle>
          <a:p>
            <a:fld id="{EEC0988E-CECC-4B07-AEE9-29C84397D9B4}" type="datetimeFigureOut">
              <a:rPr lang="en-US" smtClean="0"/>
              <a:t>11/2/2016</a:t>
            </a:fld>
            <a:endParaRPr lang="en-US"/>
          </a:p>
        </p:txBody>
      </p:sp>
      <p:sp>
        <p:nvSpPr>
          <p:cNvPr id="4" name="Footer Placeholder 3"/>
          <p:cNvSpPr>
            <a:spLocks noGrp="1"/>
          </p:cNvSpPr>
          <p:nvPr>
            <p:ph type="ftr" sz="quarter" idx="2"/>
          </p:nvPr>
        </p:nvSpPr>
        <p:spPr>
          <a:xfrm>
            <a:off x="0" y="9120188"/>
            <a:ext cx="3170238" cy="481012"/>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4143375" y="9120188"/>
            <a:ext cx="3170238" cy="481012"/>
          </a:xfrm>
          <a:prstGeom prst="rect">
            <a:avLst/>
          </a:prstGeom>
        </p:spPr>
        <p:txBody>
          <a:bodyPr vert="horz" lIns="91440" tIns="45720" rIns="91440" bIns="45720" rtlCol="0" anchor="b"/>
          <a:lstStyle>
            <a:lvl1pPr algn="r">
              <a:defRPr sz="1200"/>
            </a:lvl1pPr>
          </a:lstStyle>
          <a:p>
            <a:fld id="{4C30C2F9-FAC1-4751-A785-40EA99E15DB7}" type="slidenum">
              <a:rPr lang="en-US" smtClean="0"/>
              <a:t>‹#›</a:t>
            </a:fld>
            <a:endParaRPr lang="en-US"/>
          </a:p>
        </p:txBody>
      </p:sp>
    </p:spTree>
    <p:extLst>
      <p:ext uri="{BB962C8B-B14F-4D97-AF65-F5344CB8AC3E}">
        <p14:creationId xmlns:p14="http://schemas.microsoft.com/office/powerpoint/2010/main" val="372825715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Shape 3"/>
          <p:cNvSpPr txBox="1">
            <a:spLocks noGrp="1"/>
          </p:cNvSpPr>
          <p:nvPr>
            <p:ph type="hdr" idx="2"/>
          </p:nvPr>
        </p:nvSpPr>
        <p:spPr>
          <a:xfrm>
            <a:off x="3" y="0"/>
            <a:ext cx="3169919" cy="480060"/>
          </a:xfrm>
          <a:prstGeom prst="rect">
            <a:avLst/>
          </a:prstGeom>
          <a:noFill/>
          <a:ln>
            <a:noFill/>
          </a:ln>
        </p:spPr>
        <p:txBody>
          <a:bodyPr lIns="95726" tIns="95726" rIns="95726" bIns="95726" anchor="t" anchorCtr="0"/>
          <a:lstStyle>
            <a:lvl1pPr marL="0" marR="0" lvl="0" indent="0" algn="l" rtl="0">
              <a:spcBef>
                <a:spcPts val="0"/>
              </a:spcBef>
              <a:buNone/>
              <a:defRPr sz="1200" b="0" i="0" u="none" strike="noStrike" cap="none">
                <a:solidFill>
                  <a:schemeClr val="dk1"/>
                </a:solidFill>
                <a:latin typeface="Calibri"/>
                <a:ea typeface="Calibri"/>
                <a:cs typeface="Calibri"/>
                <a:sym typeface="Calibri"/>
              </a:defRPr>
            </a:lvl1pPr>
            <a:lvl2pPr marL="478711" marR="0" lvl="1" indent="0" algn="l" rtl="0">
              <a:spcBef>
                <a:spcPts val="0"/>
              </a:spcBef>
              <a:buNone/>
              <a:defRPr sz="1900" b="0" i="0" u="none" strike="noStrike" cap="none">
                <a:solidFill>
                  <a:schemeClr val="dk1"/>
                </a:solidFill>
                <a:latin typeface="Calibri"/>
                <a:ea typeface="Calibri"/>
                <a:cs typeface="Calibri"/>
                <a:sym typeface="Calibri"/>
              </a:defRPr>
            </a:lvl2pPr>
            <a:lvl3pPr marL="957423" marR="0" lvl="2" indent="0" algn="l" rtl="0">
              <a:spcBef>
                <a:spcPts val="0"/>
              </a:spcBef>
              <a:buNone/>
              <a:defRPr sz="1900" b="0" i="0" u="none" strike="noStrike" cap="none">
                <a:solidFill>
                  <a:schemeClr val="dk1"/>
                </a:solidFill>
                <a:latin typeface="Calibri"/>
                <a:ea typeface="Calibri"/>
                <a:cs typeface="Calibri"/>
                <a:sym typeface="Calibri"/>
              </a:defRPr>
            </a:lvl3pPr>
            <a:lvl4pPr marL="1436134" marR="0" lvl="3" indent="0" algn="l" rtl="0">
              <a:spcBef>
                <a:spcPts val="0"/>
              </a:spcBef>
              <a:buNone/>
              <a:defRPr sz="1900" b="0" i="0" u="none" strike="noStrike" cap="none">
                <a:solidFill>
                  <a:schemeClr val="dk1"/>
                </a:solidFill>
                <a:latin typeface="Calibri"/>
                <a:ea typeface="Calibri"/>
                <a:cs typeface="Calibri"/>
                <a:sym typeface="Calibri"/>
              </a:defRPr>
            </a:lvl4pPr>
            <a:lvl5pPr marL="1914846" marR="0" lvl="4" indent="0" algn="l" rtl="0">
              <a:spcBef>
                <a:spcPts val="0"/>
              </a:spcBef>
              <a:buNone/>
              <a:defRPr sz="1900" b="0" i="0" u="none" strike="noStrike" cap="none">
                <a:solidFill>
                  <a:schemeClr val="dk1"/>
                </a:solidFill>
                <a:latin typeface="Calibri"/>
                <a:ea typeface="Calibri"/>
                <a:cs typeface="Calibri"/>
                <a:sym typeface="Calibri"/>
              </a:defRPr>
            </a:lvl5pPr>
            <a:lvl6pPr marL="2393558" marR="0" lvl="5" indent="0" algn="l" rtl="0">
              <a:spcBef>
                <a:spcPts val="0"/>
              </a:spcBef>
              <a:buNone/>
              <a:defRPr sz="1900" b="0" i="0" u="none" strike="noStrike" cap="none">
                <a:solidFill>
                  <a:schemeClr val="dk1"/>
                </a:solidFill>
                <a:latin typeface="Calibri"/>
                <a:ea typeface="Calibri"/>
                <a:cs typeface="Calibri"/>
                <a:sym typeface="Calibri"/>
              </a:defRPr>
            </a:lvl6pPr>
            <a:lvl7pPr marL="2872270" marR="0" lvl="6" indent="0" algn="l" rtl="0">
              <a:spcBef>
                <a:spcPts val="0"/>
              </a:spcBef>
              <a:buNone/>
              <a:defRPr sz="1900" b="0" i="0" u="none" strike="noStrike" cap="none">
                <a:solidFill>
                  <a:schemeClr val="dk1"/>
                </a:solidFill>
                <a:latin typeface="Calibri"/>
                <a:ea typeface="Calibri"/>
                <a:cs typeface="Calibri"/>
                <a:sym typeface="Calibri"/>
              </a:defRPr>
            </a:lvl7pPr>
            <a:lvl8pPr marL="3350981" marR="0" lvl="7" indent="0" algn="l" rtl="0">
              <a:spcBef>
                <a:spcPts val="0"/>
              </a:spcBef>
              <a:buNone/>
              <a:defRPr sz="1900" b="0" i="0" u="none" strike="noStrike" cap="none">
                <a:solidFill>
                  <a:schemeClr val="dk1"/>
                </a:solidFill>
                <a:latin typeface="Calibri"/>
                <a:ea typeface="Calibri"/>
                <a:cs typeface="Calibri"/>
                <a:sym typeface="Calibri"/>
              </a:defRPr>
            </a:lvl8pPr>
            <a:lvl9pPr marL="3829693" marR="0" lvl="8" indent="0" algn="l" rtl="0">
              <a:spcBef>
                <a:spcPts val="0"/>
              </a:spcBef>
              <a:buNone/>
              <a:defRPr sz="1900" b="0" i="0" u="none" strike="noStrike" cap="none">
                <a:solidFill>
                  <a:schemeClr val="dk1"/>
                </a:solidFill>
                <a:latin typeface="Calibri"/>
                <a:ea typeface="Calibri"/>
                <a:cs typeface="Calibri"/>
                <a:sym typeface="Calibri"/>
              </a:defRPr>
            </a:lvl9pPr>
          </a:lstStyle>
          <a:p>
            <a:endParaRPr/>
          </a:p>
        </p:txBody>
      </p:sp>
      <p:sp>
        <p:nvSpPr>
          <p:cNvPr id="4" name="Shape 4"/>
          <p:cNvSpPr txBox="1">
            <a:spLocks noGrp="1"/>
          </p:cNvSpPr>
          <p:nvPr>
            <p:ph type="dt" idx="10"/>
          </p:nvPr>
        </p:nvSpPr>
        <p:spPr>
          <a:xfrm>
            <a:off x="4143588" y="0"/>
            <a:ext cx="3169919" cy="480060"/>
          </a:xfrm>
          <a:prstGeom prst="rect">
            <a:avLst/>
          </a:prstGeom>
          <a:noFill/>
          <a:ln>
            <a:noFill/>
          </a:ln>
        </p:spPr>
        <p:txBody>
          <a:bodyPr lIns="95726" tIns="95726" rIns="95726" bIns="95726" anchor="t" anchorCtr="0"/>
          <a:lstStyle>
            <a:lvl1pPr marL="0" marR="0" lvl="0" indent="0" algn="r" rtl="0">
              <a:spcBef>
                <a:spcPts val="0"/>
              </a:spcBef>
              <a:buNone/>
              <a:defRPr sz="1200" b="0" i="0" u="none" strike="noStrike" cap="none">
                <a:solidFill>
                  <a:schemeClr val="dk1"/>
                </a:solidFill>
                <a:latin typeface="Calibri"/>
                <a:ea typeface="Calibri"/>
                <a:cs typeface="Calibri"/>
                <a:sym typeface="Calibri"/>
              </a:defRPr>
            </a:lvl1pPr>
            <a:lvl2pPr marL="478711" marR="0" lvl="1" indent="0" algn="l" rtl="0">
              <a:spcBef>
                <a:spcPts val="0"/>
              </a:spcBef>
              <a:buNone/>
              <a:defRPr sz="1900" b="0" i="0" u="none" strike="noStrike" cap="none">
                <a:solidFill>
                  <a:schemeClr val="dk1"/>
                </a:solidFill>
                <a:latin typeface="Calibri"/>
                <a:ea typeface="Calibri"/>
                <a:cs typeface="Calibri"/>
                <a:sym typeface="Calibri"/>
              </a:defRPr>
            </a:lvl2pPr>
            <a:lvl3pPr marL="957423" marR="0" lvl="2" indent="0" algn="l" rtl="0">
              <a:spcBef>
                <a:spcPts val="0"/>
              </a:spcBef>
              <a:buNone/>
              <a:defRPr sz="1900" b="0" i="0" u="none" strike="noStrike" cap="none">
                <a:solidFill>
                  <a:schemeClr val="dk1"/>
                </a:solidFill>
                <a:latin typeface="Calibri"/>
                <a:ea typeface="Calibri"/>
                <a:cs typeface="Calibri"/>
                <a:sym typeface="Calibri"/>
              </a:defRPr>
            </a:lvl3pPr>
            <a:lvl4pPr marL="1436134" marR="0" lvl="3" indent="0" algn="l" rtl="0">
              <a:spcBef>
                <a:spcPts val="0"/>
              </a:spcBef>
              <a:buNone/>
              <a:defRPr sz="1900" b="0" i="0" u="none" strike="noStrike" cap="none">
                <a:solidFill>
                  <a:schemeClr val="dk1"/>
                </a:solidFill>
                <a:latin typeface="Calibri"/>
                <a:ea typeface="Calibri"/>
                <a:cs typeface="Calibri"/>
                <a:sym typeface="Calibri"/>
              </a:defRPr>
            </a:lvl4pPr>
            <a:lvl5pPr marL="1914846" marR="0" lvl="4" indent="0" algn="l" rtl="0">
              <a:spcBef>
                <a:spcPts val="0"/>
              </a:spcBef>
              <a:buNone/>
              <a:defRPr sz="1900" b="0" i="0" u="none" strike="noStrike" cap="none">
                <a:solidFill>
                  <a:schemeClr val="dk1"/>
                </a:solidFill>
                <a:latin typeface="Calibri"/>
                <a:ea typeface="Calibri"/>
                <a:cs typeface="Calibri"/>
                <a:sym typeface="Calibri"/>
              </a:defRPr>
            </a:lvl5pPr>
            <a:lvl6pPr marL="2393558" marR="0" lvl="5" indent="0" algn="l" rtl="0">
              <a:spcBef>
                <a:spcPts val="0"/>
              </a:spcBef>
              <a:buNone/>
              <a:defRPr sz="1900" b="0" i="0" u="none" strike="noStrike" cap="none">
                <a:solidFill>
                  <a:schemeClr val="dk1"/>
                </a:solidFill>
                <a:latin typeface="Calibri"/>
                <a:ea typeface="Calibri"/>
                <a:cs typeface="Calibri"/>
                <a:sym typeface="Calibri"/>
              </a:defRPr>
            </a:lvl6pPr>
            <a:lvl7pPr marL="2872270" marR="0" lvl="6" indent="0" algn="l" rtl="0">
              <a:spcBef>
                <a:spcPts val="0"/>
              </a:spcBef>
              <a:buNone/>
              <a:defRPr sz="1900" b="0" i="0" u="none" strike="noStrike" cap="none">
                <a:solidFill>
                  <a:schemeClr val="dk1"/>
                </a:solidFill>
                <a:latin typeface="Calibri"/>
                <a:ea typeface="Calibri"/>
                <a:cs typeface="Calibri"/>
                <a:sym typeface="Calibri"/>
              </a:defRPr>
            </a:lvl7pPr>
            <a:lvl8pPr marL="3350981" marR="0" lvl="7" indent="0" algn="l" rtl="0">
              <a:spcBef>
                <a:spcPts val="0"/>
              </a:spcBef>
              <a:buNone/>
              <a:defRPr sz="1900" b="0" i="0" u="none" strike="noStrike" cap="none">
                <a:solidFill>
                  <a:schemeClr val="dk1"/>
                </a:solidFill>
                <a:latin typeface="Calibri"/>
                <a:ea typeface="Calibri"/>
                <a:cs typeface="Calibri"/>
                <a:sym typeface="Calibri"/>
              </a:defRPr>
            </a:lvl8pPr>
            <a:lvl9pPr marL="3829693" marR="0" lvl="8" indent="0" algn="l" rtl="0">
              <a:spcBef>
                <a:spcPts val="0"/>
              </a:spcBef>
              <a:buNone/>
              <a:defRPr sz="1900" b="0" i="0" u="none" strike="noStrike" cap="none">
                <a:solidFill>
                  <a:schemeClr val="dk1"/>
                </a:solidFill>
                <a:latin typeface="Calibri"/>
                <a:ea typeface="Calibri"/>
                <a:cs typeface="Calibri"/>
                <a:sym typeface="Calibri"/>
              </a:defRPr>
            </a:lvl9pPr>
          </a:lstStyle>
          <a:p>
            <a:endParaRPr/>
          </a:p>
        </p:txBody>
      </p:sp>
      <p:sp>
        <p:nvSpPr>
          <p:cNvPr id="5" name="Shape 5"/>
          <p:cNvSpPr>
            <a:spLocks noGrp="1" noRot="1" noChangeAspect="1"/>
          </p:cNvSpPr>
          <p:nvPr>
            <p:ph type="sldImg" idx="3"/>
          </p:nvPr>
        </p:nvSpPr>
        <p:spPr>
          <a:xfrm>
            <a:off x="1258888" y="720725"/>
            <a:ext cx="4799012" cy="3598863"/>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6" name="Shape 6"/>
          <p:cNvSpPr txBox="1">
            <a:spLocks noGrp="1"/>
          </p:cNvSpPr>
          <p:nvPr>
            <p:ph type="body" idx="1"/>
          </p:nvPr>
        </p:nvSpPr>
        <p:spPr>
          <a:xfrm>
            <a:off x="731523" y="4560571"/>
            <a:ext cx="5852159" cy="4320540"/>
          </a:xfrm>
          <a:prstGeom prst="rect">
            <a:avLst/>
          </a:prstGeom>
          <a:noFill/>
          <a:ln>
            <a:noFill/>
          </a:ln>
        </p:spPr>
        <p:txBody>
          <a:bodyPr lIns="95726" tIns="95726" rIns="95726" bIns="95726" anchor="t" anchorCtr="0"/>
          <a:lstStyle>
            <a:lvl1pPr marL="0" marR="0" lvl="0" indent="0" algn="l" rtl="0">
              <a:spcBef>
                <a:spcPts val="0"/>
              </a:spcBef>
              <a:buNone/>
              <a:defRPr sz="1200" b="0" i="0" u="none" strike="noStrike" cap="none">
                <a:solidFill>
                  <a:schemeClr val="dk1"/>
                </a:solidFill>
                <a:latin typeface="Calibri"/>
                <a:ea typeface="Calibri"/>
                <a:cs typeface="Calibri"/>
                <a:sym typeface="Calibri"/>
              </a:defRPr>
            </a:lvl1pPr>
            <a:lvl2pPr marL="457200" marR="0" lvl="1" indent="0" algn="l" rtl="0">
              <a:spcBef>
                <a:spcPts val="0"/>
              </a:spcBef>
              <a:buNone/>
              <a:defRPr sz="1200" b="0" i="0" u="none" strike="noStrike" cap="none">
                <a:solidFill>
                  <a:schemeClr val="dk1"/>
                </a:solidFill>
                <a:latin typeface="Calibri"/>
                <a:ea typeface="Calibri"/>
                <a:cs typeface="Calibri"/>
                <a:sym typeface="Calibri"/>
              </a:defRPr>
            </a:lvl2pPr>
            <a:lvl3pPr marL="914400" marR="0" lvl="2" indent="0" algn="l" rtl="0">
              <a:spcBef>
                <a:spcPts val="0"/>
              </a:spcBef>
              <a:buNone/>
              <a:defRPr sz="1200" b="0" i="0" u="none" strike="noStrike" cap="none">
                <a:solidFill>
                  <a:schemeClr val="dk1"/>
                </a:solidFill>
                <a:latin typeface="Calibri"/>
                <a:ea typeface="Calibri"/>
                <a:cs typeface="Calibri"/>
                <a:sym typeface="Calibri"/>
              </a:defRPr>
            </a:lvl3pPr>
            <a:lvl4pPr marL="1371600" marR="0" lvl="3" indent="0" algn="l" rtl="0">
              <a:spcBef>
                <a:spcPts val="0"/>
              </a:spcBef>
              <a:buNone/>
              <a:defRPr sz="1200" b="0" i="0" u="none" strike="noStrike" cap="none">
                <a:solidFill>
                  <a:schemeClr val="dk1"/>
                </a:solidFill>
                <a:latin typeface="Calibri"/>
                <a:ea typeface="Calibri"/>
                <a:cs typeface="Calibri"/>
                <a:sym typeface="Calibri"/>
              </a:defRPr>
            </a:lvl4pPr>
            <a:lvl5pPr marL="1828800" marR="0" lvl="4" indent="0" algn="l" rtl="0">
              <a:spcBef>
                <a:spcPts val="0"/>
              </a:spcBef>
              <a:buNone/>
              <a:defRPr sz="1200" b="0" i="0" u="none" strike="noStrike" cap="none">
                <a:solidFill>
                  <a:schemeClr val="dk1"/>
                </a:solidFill>
                <a:latin typeface="Calibri"/>
                <a:ea typeface="Calibri"/>
                <a:cs typeface="Calibri"/>
                <a:sym typeface="Calibri"/>
              </a:defRPr>
            </a:lvl5pPr>
            <a:lvl6pPr marL="2286000" marR="0" lvl="5" indent="0" algn="l" rtl="0">
              <a:spcBef>
                <a:spcPts val="0"/>
              </a:spcBef>
              <a:buNone/>
              <a:defRPr sz="1200" b="0" i="0" u="none" strike="noStrike" cap="none">
                <a:solidFill>
                  <a:schemeClr val="dk1"/>
                </a:solidFill>
                <a:latin typeface="Calibri"/>
                <a:ea typeface="Calibri"/>
                <a:cs typeface="Calibri"/>
                <a:sym typeface="Calibri"/>
              </a:defRPr>
            </a:lvl6pPr>
            <a:lvl7pPr marL="2743200" marR="0" lvl="6" indent="0" algn="l" rtl="0">
              <a:spcBef>
                <a:spcPts val="0"/>
              </a:spcBef>
              <a:buNone/>
              <a:defRPr sz="1200" b="0" i="0" u="none" strike="noStrike" cap="none">
                <a:solidFill>
                  <a:schemeClr val="dk1"/>
                </a:solidFill>
                <a:latin typeface="Calibri"/>
                <a:ea typeface="Calibri"/>
                <a:cs typeface="Calibri"/>
                <a:sym typeface="Calibri"/>
              </a:defRPr>
            </a:lvl7pPr>
            <a:lvl8pPr marL="3200400" marR="0" lvl="7" indent="0" algn="l" rtl="0">
              <a:spcBef>
                <a:spcPts val="0"/>
              </a:spcBef>
              <a:buNone/>
              <a:defRPr sz="1200" b="0" i="0" u="none" strike="noStrike" cap="none">
                <a:solidFill>
                  <a:schemeClr val="dk1"/>
                </a:solidFill>
                <a:latin typeface="Calibri"/>
                <a:ea typeface="Calibri"/>
                <a:cs typeface="Calibri"/>
                <a:sym typeface="Calibri"/>
              </a:defRPr>
            </a:lvl8pPr>
            <a:lvl9pPr marL="3657600" marR="0" lvl="8" indent="0" algn="l" rtl="0">
              <a:spcBef>
                <a:spcPts val="0"/>
              </a:spcBef>
              <a:buNone/>
              <a:defRPr sz="1200" b="0" i="0" u="none" strike="noStrike" cap="none">
                <a:solidFill>
                  <a:schemeClr val="dk1"/>
                </a:solidFill>
                <a:latin typeface="Calibri"/>
                <a:ea typeface="Calibri"/>
                <a:cs typeface="Calibri"/>
                <a:sym typeface="Calibri"/>
              </a:defRPr>
            </a:lvl9pPr>
          </a:lstStyle>
          <a:p>
            <a:endParaRPr/>
          </a:p>
        </p:txBody>
      </p:sp>
      <p:sp>
        <p:nvSpPr>
          <p:cNvPr id="7" name="Shape 7"/>
          <p:cNvSpPr txBox="1">
            <a:spLocks noGrp="1"/>
          </p:cNvSpPr>
          <p:nvPr>
            <p:ph type="ftr" idx="11"/>
          </p:nvPr>
        </p:nvSpPr>
        <p:spPr>
          <a:xfrm>
            <a:off x="3" y="9119473"/>
            <a:ext cx="3169919" cy="480060"/>
          </a:xfrm>
          <a:prstGeom prst="rect">
            <a:avLst/>
          </a:prstGeom>
          <a:noFill/>
          <a:ln>
            <a:noFill/>
          </a:ln>
        </p:spPr>
        <p:txBody>
          <a:bodyPr lIns="95726" tIns="95726" rIns="95726" bIns="95726" anchor="b" anchorCtr="0"/>
          <a:lstStyle>
            <a:lvl1pPr marL="0" marR="0" lvl="0" indent="0" algn="l" rtl="0">
              <a:spcBef>
                <a:spcPts val="0"/>
              </a:spcBef>
              <a:buNone/>
              <a:defRPr sz="1200" b="0" i="0" u="none" strike="noStrike" cap="none">
                <a:solidFill>
                  <a:schemeClr val="dk1"/>
                </a:solidFill>
                <a:latin typeface="Calibri"/>
                <a:ea typeface="Calibri"/>
                <a:cs typeface="Calibri"/>
                <a:sym typeface="Calibri"/>
              </a:defRPr>
            </a:lvl1pPr>
            <a:lvl2pPr marL="478711" marR="0" lvl="1" indent="0" algn="l" rtl="0">
              <a:spcBef>
                <a:spcPts val="0"/>
              </a:spcBef>
              <a:buNone/>
              <a:defRPr sz="1900" b="0" i="0" u="none" strike="noStrike" cap="none">
                <a:solidFill>
                  <a:schemeClr val="dk1"/>
                </a:solidFill>
                <a:latin typeface="Calibri"/>
                <a:ea typeface="Calibri"/>
                <a:cs typeface="Calibri"/>
                <a:sym typeface="Calibri"/>
              </a:defRPr>
            </a:lvl2pPr>
            <a:lvl3pPr marL="957423" marR="0" lvl="2" indent="0" algn="l" rtl="0">
              <a:spcBef>
                <a:spcPts val="0"/>
              </a:spcBef>
              <a:buNone/>
              <a:defRPr sz="1900" b="0" i="0" u="none" strike="noStrike" cap="none">
                <a:solidFill>
                  <a:schemeClr val="dk1"/>
                </a:solidFill>
                <a:latin typeface="Calibri"/>
                <a:ea typeface="Calibri"/>
                <a:cs typeface="Calibri"/>
                <a:sym typeface="Calibri"/>
              </a:defRPr>
            </a:lvl3pPr>
            <a:lvl4pPr marL="1436134" marR="0" lvl="3" indent="0" algn="l" rtl="0">
              <a:spcBef>
                <a:spcPts val="0"/>
              </a:spcBef>
              <a:buNone/>
              <a:defRPr sz="1900" b="0" i="0" u="none" strike="noStrike" cap="none">
                <a:solidFill>
                  <a:schemeClr val="dk1"/>
                </a:solidFill>
                <a:latin typeface="Calibri"/>
                <a:ea typeface="Calibri"/>
                <a:cs typeface="Calibri"/>
                <a:sym typeface="Calibri"/>
              </a:defRPr>
            </a:lvl4pPr>
            <a:lvl5pPr marL="1914846" marR="0" lvl="4" indent="0" algn="l" rtl="0">
              <a:spcBef>
                <a:spcPts val="0"/>
              </a:spcBef>
              <a:buNone/>
              <a:defRPr sz="1900" b="0" i="0" u="none" strike="noStrike" cap="none">
                <a:solidFill>
                  <a:schemeClr val="dk1"/>
                </a:solidFill>
                <a:latin typeface="Calibri"/>
                <a:ea typeface="Calibri"/>
                <a:cs typeface="Calibri"/>
                <a:sym typeface="Calibri"/>
              </a:defRPr>
            </a:lvl5pPr>
            <a:lvl6pPr marL="2393558" marR="0" lvl="5" indent="0" algn="l" rtl="0">
              <a:spcBef>
                <a:spcPts val="0"/>
              </a:spcBef>
              <a:buNone/>
              <a:defRPr sz="1900" b="0" i="0" u="none" strike="noStrike" cap="none">
                <a:solidFill>
                  <a:schemeClr val="dk1"/>
                </a:solidFill>
                <a:latin typeface="Calibri"/>
                <a:ea typeface="Calibri"/>
                <a:cs typeface="Calibri"/>
                <a:sym typeface="Calibri"/>
              </a:defRPr>
            </a:lvl6pPr>
            <a:lvl7pPr marL="2872270" marR="0" lvl="6" indent="0" algn="l" rtl="0">
              <a:spcBef>
                <a:spcPts val="0"/>
              </a:spcBef>
              <a:buNone/>
              <a:defRPr sz="1900" b="0" i="0" u="none" strike="noStrike" cap="none">
                <a:solidFill>
                  <a:schemeClr val="dk1"/>
                </a:solidFill>
                <a:latin typeface="Calibri"/>
                <a:ea typeface="Calibri"/>
                <a:cs typeface="Calibri"/>
                <a:sym typeface="Calibri"/>
              </a:defRPr>
            </a:lvl7pPr>
            <a:lvl8pPr marL="3350981" marR="0" lvl="7" indent="0" algn="l" rtl="0">
              <a:spcBef>
                <a:spcPts val="0"/>
              </a:spcBef>
              <a:buNone/>
              <a:defRPr sz="1900" b="0" i="0" u="none" strike="noStrike" cap="none">
                <a:solidFill>
                  <a:schemeClr val="dk1"/>
                </a:solidFill>
                <a:latin typeface="Calibri"/>
                <a:ea typeface="Calibri"/>
                <a:cs typeface="Calibri"/>
                <a:sym typeface="Calibri"/>
              </a:defRPr>
            </a:lvl8pPr>
            <a:lvl9pPr marL="3829693" marR="0" lvl="8" indent="0" algn="l" rtl="0">
              <a:spcBef>
                <a:spcPts val="0"/>
              </a:spcBef>
              <a:buNone/>
              <a:defRPr sz="1900" b="0" i="0" u="none" strike="noStrike" cap="none">
                <a:solidFill>
                  <a:schemeClr val="dk1"/>
                </a:solidFill>
                <a:latin typeface="Calibri"/>
                <a:ea typeface="Calibri"/>
                <a:cs typeface="Calibri"/>
                <a:sym typeface="Calibri"/>
              </a:defRPr>
            </a:lvl9pPr>
          </a:lstStyle>
          <a:p>
            <a:endParaRPr/>
          </a:p>
        </p:txBody>
      </p:sp>
      <p:sp>
        <p:nvSpPr>
          <p:cNvPr id="8" name="Shape 8"/>
          <p:cNvSpPr txBox="1">
            <a:spLocks noGrp="1"/>
          </p:cNvSpPr>
          <p:nvPr>
            <p:ph type="sldNum" idx="12"/>
          </p:nvPr>
        </p:nvSpPr>
        <p:spPr>
          <a:xfrm>
            <a:off x="4143588" y="9119473"/>
            <a:ext cx="3169919" cy="480060"/>
          </a:xfrm>
          <a:prstGeom prst="rect">
            <a:avLst/>
          </a:prstGeom>
          <a:noFill/>
          <a:ln>
            <a:noFill/>
          </a:ln>
        </p:spPr>
        <p:txBody>
          <a:bodyPr lIns="95726" tIns="47849" rIns="95726" bIns="47849" anchor="b" anchorCtr="0">
            <a:noAutofit/>
          </a:bodyPr>
          <a:lstStyle/>
          <a:p>
            <a:pPr algn="r">
              <a:buSzPct val="25000"/>
            </a:pPr>
            <a:fld id="{00000000-1234-1234-1234-123412341234}" type="slidenum">
              <a:rPr lang="en-US" sz="1200" smtClean="0">
                <a:solidFill>
                  <a:schemeClr val="dk1"/>
                </a:solidFill>
                <a:latin typeface="Calibri"/>
                <a:ea typeface="Calibri"/>
                <a:cs typeface="Calibri"/>
                <a:sym typeface="Calibri"/>
              </a:rPr>
              <a:pPr algn="r">
                <a:buSzPct val="25000"/>
              </a:pPr>
              <a:t>‹#›</a:t>
            </a:fld>
            <a:endParaRPr lang="en-US"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498414604"/>
      </p:ext>
    </p:extLst>
  </p:cSld>
  <p:clrMap bg1="lt1" tx1="dk1" bg2="dk2" tx2="lt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0"/>
        <p:cNvGrpSpPr/>
        <p:nvPr/>
      </p:nvGrpSpPr>
      <p:grpSpPr>
        <a:xfrm>
          <a:off x="0" y="0"/>
          <a:ext cx="0" cy="0"/>
          <a:chOff x="0" y="0"/>
          <a:chExt cx="0" cy="0"/>
        </a:xfrm>
      </p:grpSpPr>
      <p:sp>
        <p:nvSpPr>
          <p:cNvPr id="191" name="Shape 191"/>
          <p:cNvSpPr txBox="1">
            <a:spLocks noGrp="1"/>
          </p:cNvSpPr>
          <p:nvPr>
            <p:ph type="body" idx="1"/>
          </p:nvPr>
        </p:nvSpPr>
        <p:spPr>
          <a:xfrm>
            <a:off x="731523" y="4560571"/>
            <a:ext cx="5852159" cy="4320540"/>
          </a:xfrm>
          <a:prstGeom prst="rect">
            <a:avLst/>
          </a:prstGeom>
        </p:spPr>
        <p:txBody>
          <a:bodyPr lIns="95726" tIns="95726" rIns="95726" bIns="95726" anchor="t" anchorCtr="0">
            <a:noAutofit/>
          </a:bodyPr>
          <a:lstStyle/>
          <a:p>
            <a:endParaRPr/>
          </a:p>
        </p:txBody>
      </p:sp>
      <p:sp>
        <p:nvSpPr>
          <p:cNvPr id="192" name="Shape 192"/>
          <p:cNvSpPr>
            <a:spLocks noGrp="1" noRot="1" noChangeAspect="1"/>
          </p:cNvSpPr>
          <p:nvPr>
            <p:ph type="sldImg" idx="2"/>
          </p:nvPr>
        </p:nvSpPr>
        <p:spPr>
          <a:xfrm>
            <a:off x="1258888" y="720725"/>
            <a:ext cx="4799012" cy="3598863"/>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69904594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6"/>
        <p:cNvGrpSpPr/>
        <p:nvPr/>
      </p:nvGrpSpPr>
      <p:grpSpPr>
        <a:xfrm>
          <a:off x="0" y="0"/>
          <a:ext cx="0" cy="0"/>
          <a:chOff x="0" y="0"/>
          <a:chExt cx="0" cy="0"/>
        </a:xfrm>
      </p:grpSpPr>
      <p:sp>
        <p:nvSpPr>
          <p:cNvPr id="277" name="Shape 277"/>
          <p:cNvSpPr txBox="1">
            <a:spLocks noGrp="1"/>
          </p:cNvSpPr>
          <p:nvPr>
            <p:ph type="body" idx="1"/>
          </p:nvPr>
        </p:nvSpPr>
        <p:spPr>
          <a:xfrm>
            <a:off x="731520" y="4560571"/>
            <a:ext cx="5852160" cy="4320540"/>
          </a:xfrm>
          <a:prstGeom prst="rect">
            <a:avLst/>
          </a:prstGeom>
        </p:spPr>
        <p:txBody>
          <a:bodyPr lIns="95726" tIns="95726" rIns="95726" bIns="95726" anchor="t" anchorCtr="0">
            <a:noAutofit/>
          </a:bodyPr>
          <a:lstStyle/>
          <a:p>
            <a:endParaRPr/>
          </a:p>
        </p:txBody>
      </p:sp>
      <p:sp>
        <p:nvSpPr>
          <p:cNvPr id="278" name="Shape 278"/>
          <p:cNvSpPr>
            <a:spLocks noGrp="1" noRot="1" noChangeAspect="1"/>
          </p:cNvSpPr>
          <p:nvPr>
            <p:ph type="sldImg" idx="2"/>
          </p:nvPr>
        </p:nvSpPr>
        <p:spPr>
          <a:xfrm>
            <a:off x="1258888" y="720725"/>
            <a:ext cx="4799012" cy="3598863"/>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40623444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2"/>
        <p:cNvGrpSpPr/>
        <p:nvPr/>
      </p:nvGrpSpPr>
      <p:grpSpPr>
        <a:xfrm>
          <a:off x="0" y="0"/>
          <a:ext cx="0" cy="0"/>
          <a:chOff x="0" y="0"/>
          <a:chExt cx="0" cy="0"/>
        </a:xfrm>
      </p:grpSpPr>
      <p:sp>
        <p:nvSpPr>
          <p:cNvPr id="283" name="Shape 283"/>
          <p:cNvSpPr txBox="1">
            <a:spLocks noGrp="1"/>
          </p:cNvSpPr>
          <p:nvPr>
            <p:ph type="body" idx="1"/>
          </p:nvPr>
        </p:nvSpPr>
        <p:spPr>
          <a:xfrm>
            <a:off x="731520" y="4560571"/>
            <a:ext cx="5852160" cy="4320540"/>
          </a:xfrm>
          <a:prstGeom prst="rect">
            <a:avLst/>
          </a:prstGeom>
        </p:spPr>
        <p:txBody>
          <a:bodyPr lIns="95726" tIns="95726" rIns="95726" bIns="95726" anchor="t" anchorCtr="0">
            <a:noAutofit/>
          </a:bodyPr>
          <a:lstStyle/>
          <a:p>
            <a:endParaRPr/>
          </a:p>
        </p:txBody>
      </p:sp>
      <p:sp>
        <p:nvSpPr>
          <p:cNvPr id="284" name="Shape 284"/>
          <p:cNvSpPr>
            <a:spLocks noGrp="1" noRot="1" noChangeAspect="1"/>
          </p:cNvSpPr>
          <p:nvPr>
            <p:ph type="sldImg" idx="2"/>
          </p:nvPr>
        </p:nvSpPr>
        <p:spPr>
          <a:xfrm>
            <a:off x="1258888" y="720725"/>
            <a:ext cx="4799012" cy="3598863"/>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35322830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8"/>
        <p:cNvGrpSpPr/>
        <p:nvPr/>
      </p:nvGrpSpPr>
      <p:grpSpPr>
        <a:xfrm>
          <a:off x="0" y="0"/>
          <a:ext cx="0" cy="0"/>
          <a:chOff x="0" y="0"/>
          <a:chExt cx="0" cy="0"/>
        </a:xfrm>
      </p:grpSpPr>
      <p:sp>
        <p:nvSpPr>
          <p:cNvPr id="289" name="Shape 289"/>
          <p:cNvSpPr txBox="1">
            <a:spLocks noGrp="1"/>
          </p:cNvSpPr>
          <p:nvPr>
            <p:ph type="body" idx="1"/>
          </p:nvPr>
        </p:nvSpPr>
        <p:spPr>
          <a:xfrm>
            <a:off x="731520" y="4560571"/>
            <a:ext cx="5852160" cy="4320540"/>
          </a:xfrm>
          <a:prstGeom prst="rect">
            <a:avLst/>
          </a:prstGeom>
        </p:spPr>
        <p:txBody>
          <a:bodyPr lIns="95726" tIns="95726" rIns="95726" bIns="95726" anchor="t" anchorCtr="0">
            <a:noAutofit/>
          </a:bodyPr>
          <a:lstStyle/>
          <a:p>
            <a:endParaRPr/>
          </a:p>
        </p:txBody>
      </p:sp>
      <p:sp>
        <p:nvSpPr>
          <p:cNvPr id="290" name="Shape 290"/>
          <p:cNvSpPr>
            <a:spLocks noGrp="1" noRot="1" noChangeAspect="1"/>
          </p:cNvSpPr>
          <p:nvPr>
            <p:ph type="sldImg" idx="2"/>
          </p:nvPr>
        </p:nvSpPr>
        <p:spPr>
          <a:xfrm>
            <a:off x="1258888" y="720725"/>
            <a:ext cx="4799012" cy="3598863"/>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80926046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4"/>
        <p:cNvGrpSpPr/>
        <p:nvPr/>
      </p:nvGrpSpPr>
      <p:grpSpPr>
        <a:xfrm>
          <a:off x="0" y="0"/>
          <a:ext cx="0" cy="0"/>
          <a:chOff x="0" y="0"/>
          <a:chExt cx="0" cy="0"/>
        </a:xfrm>
      </p:grpSpPr>
      <p:sp>
        <p:nvSpPr>
          <p:cNvPr id="295" name="Shape 295"/>
          <p:cNvSpPr txBox="1">
            <a:spLocks noGrp="1"/>
          </p:cNvSpPr>
          <p:nvPr>
            <p:ph type="body" idx="1"/>
          </p:nvPr>
        </p:nvSpPr>
        <p:spPr>
          <a:xfrm>
            <a:off x="731520" y="4560571"/>
            <a:ext cx="5852160" cy="4320540"/>
          </a:xfrm>
          <a:prstGeom prst="rect">
            <a:avLst/>
          </a:prstGeom>
        </p:spPr>
        <p:txBody>
          <a:bodyPr lIns="95726" tIns="95726" rIns="95726" bIns="95726" anchor="t" anchorCtr="0">
            <a:noAutofit/>
          </a:bodyPr>
          <a:lstStyle/>
          <a:p>
            <a:endParaRPr/>
          </a:p>
        </p:txBody>
      </p:sp>
      <p:sp>
        <p:nvSpPr>
          <p:cNvPr id="296" name="Shape 296"/>
          <p:cNvSpPr>
            <a:spLocks noGrp="1" noRot="1" noChangeAspect="1"/>
          </p:cNvSpPr>
          <p:nvPr>
            <p:ph type="sldImg" idx="2"/>
          </p:nvPr>
        </p:nvSpPr>
        <p:spPr>
          <a:xfrm>
            <a:off x="1258888" y="720725"/>
            <a:ext cx="4799012" cy="3598863"/>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00492439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0"/>
        <p:cNvGrpSpPr/>
        <p:nvPr/>
      </p:nvGrpSpPr>
      <p:grpSpPr>
        <a:xfrm>
          <a:off x="0" y="0"/>
          <a:ext cx="0" cy="0"/>
          <a:chOff x="0" y="0"/>
          <a:chExt cx="0" cy="0"/>
        </a:xfrm>
      </p:grpSpPr>
      <p:sp>
        <p:nvSpPr>
          <p:cNvPr id="301" name="Shape 301"/>
          <p:cNvSpPr txBox="1">
            <a:spLocks noGrp="1"/>
          </p:cNvSpPr>
          <p:nvPr>
            <p:ph type="body" idx="1"/>
          </p:nvPr>
        </p:nvSpPr>
        <p:spPr>
          <a:xfrm>
            <a:off x="731520" y="4560571"/>
            <a:ext cx="5852160" cy="4320540"/>
          </a:xfrm>
          <a:prstGeom prst="rect">
            <a:avLst/>
          </a:prstGeom>
        </p:spPr>
        <p:txBody>
          <a:bodyPr lIns="95726" tIns="95726" rIns="95726" bIns="95726" anchor="t" anchorCtr="0">
            <a:noAutofit/>
          </a:bodyPr>
          <a:lstStyle/>
          <a:p>
            <a:endParaRPr/>
          </a:p>
        </p:txBody>
      </p:sp>
      <p:sp>
        <p:nvSpPr>
          <p:cNvPr id="302" name="Shape 302"/>
          <p:cNvSpPr>
            <a:spLocks noGrp="1" noRot="1" noChangeAspect="1"/>
          </p:cNvSpPr>
          <p:nvPr>
            <p:ph type="sldImg" idx="2"/>
          </p:nvPr>
        </p:nvSpPr>
        <p:spPr>
          <a:xfrm>
            <a:off x="1258888" y="720725"/>
            <a:ext cx="4799012" cy="3598863"/>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66917972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6"/>
        <p:cNvGrpSpPr/>
        <p:nvPr/>
      </p:nvGrpSpPr>
      <p:grpSpPr>
        <a:xfrm>
          <a:off x="0" y="0"/>
          <a:ext cx="0" cy="0"/>
          <a:chOff x="0" y="0"/>
          <a:chExt cx="0" cy="0"/>
        </a:xfrm>
      </p:grpSpPr>
      <p:sp>
        <p:nvSpPr>
          <p:cNvPr id="307" name="Shape 307"/>
          <p:cNvSpPr>
            <a:spLocks noGrp="1" noRot="1" noChangeAspect="1"/>
          </p:cNvSpPr>
          <p:nvPr>
            <p:ph type="sldImg" idx="2"/>
          </p:nvPr>
        </p:nvSpPr>
        <p:spPr>
          <a:xfrm>
            <a:off x="1258888" y="720725"/>
            <a:ext cx="4799012" cy="3598863"/>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08" name="Shape 308"/>
          <p:cNvSpPr txBox="1">
            <a:spLocks noGrp="1"/>
          </p:cNvSpPr>
          <p:nvPr>
            <p:ph type="body" idx="1"/>
          </p:nvPr>
        </p:nvSpPr>
        <p:spPr>
          <a:xfrm>
            <a:off x="731520" y="4560571"/>
            <a:ext cx="5852160" cy="4320540"/>
          </a:xfrm>
          <a:prstGeom prst="rect">
            <a:avLst/>
          </a:prstGeom>
        </p:spPr>
        <p:txBody>
          <a:bodyPr lIns="95726" tIns="95726" rIns="95726" bIns="95726" anchor="t" anchorCtr="0">
            <a:noAutofit/>
          </a:bodyPr>
          <a:lstStyle/>
          <a:p>
            <a:endParaRPr/>
          </a:p>
        </p:txBody>
      </p:sp>
      <p:sp>
        <p:nvSpPr>
          <p:cNvPr id="309" name="Shape 309"/>
          <p:cNvSpPr txBox="1">
            <a:spLocks noGrp="1"/>
          </p:cNvSpPr>
          <p:nvPr>
            <p:ph type="sldNum" idx="12"/>
          </p:nvPr>
        </p:nvSpPr>
        <p:spPr>
          <a:xfrm>
            <a:off x="4143586" y="9119473"/>
            <a:ext cx="3169920" cy="480060"/>
          </a:xfrm>
          <a:prstGeom prst="rect">
            <a:avLst/>
          </a:prstGeom>
        </p:spPr>
        <p:txBody>
          <a:bodyPr lIns="95726" tIns="47849" rIns="95726" bIns="47849" anchor="b" anchorCtr="0">
            <a:noAutofit/>
          </a:bodyPr>
          <a:lstStyle/>
          <a:p>
            <a:pPr>
              <a:buClr>
                <a:srgbClr val="000000"/>
              </a:buClr>
              <a:buSzPct val="25000"/>
            </a:pPr>
            <a:fld id="{00000000-1234-1234-1234-123412341234}" type="slidenum">
              <a:rPr lang="en-US"/>
              <a:pPr>
                <a:buClr>
                  <a:srgbClr val="000000"/>
                </a:buClr>
                <a:buSzPct val="25000"/>
              </a:pPr>
              <a:t>16</a:t>
            </a:fld>
            <a:endParaRPr lang="en-US"/>
          </a:p>
        </p:txBody>
      </p:sp>
    </p:spTree>
    <p:extLst>
      <p:ext uri="{BB962C8B-B14F-4D97-AF65-F5344CB8AC3E}">
        <p14:creationId xmlns:p14="http://schemas.microsoft.com/office/powerpoint/2010/main" val="423195200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5"/>
        <p:cNvGrpSpPr/>
        <p:nvPr/>
      </p:nvGrpSpPr>
      <p:grpSpPr>
        <a:xfrm>
          <a:off x="0" y="0"/>
          <a:ext cx="0" cy="0"/>
          <a:chOff x="0" y="0"/>
          <a:chExt cx="0" cy="0"/>
        </a:xfrm>
      </p:grpSpPr>
      <p:sp>
        <p:nvSpPr>
          <p:cNvPr id="316" name="Shape 316"/>
          <p:cNvSpPr>
            <a:spLocks noGrp="1" noRot="1" noChangeAspect="1"/>
          </p:cNvSpPr>
          <p:nvPr>
            <p:ph type="sldImg" idx="2"/>
          </p:nvPr>
        </p:nvSpPr>
        <p:spPr>
          <a:xfrm>
            <a:off x="1258888" y="720725"/>
            <a:ext cx="4799012" cy="3598863"/>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17" name="Shape 317"/>
          <p:cNvSpPr txBox="1">
            <a:spLocks noGrp="1"/>
          </p:cNvSpPr>
          <p:nvPr>
            <p:ph type="body" idx="1"/>
          </p:nvPr>
        </p:nvSpPr>
        <p:spPr>
          <a:xfrm>
            <a:off x="731520" y="4560571"/>
            <a:ext cx="5852160" cy="4320540"/>
          </a:xfrm>
          <a:prstGeom prst="rect">
            <a:avLst/>
          </a:prstGeom>
        </p:spPr>
        <p:txBody>
          <a:bodyPr lIns="95726" tIns="95726" rIns="95726" bIns="95726" anchor="t" anchorCtr="0">
            <a:noAutofit/>
          </a:bodyPr>
          <a:lstStyle/>
          <a:p>
            <a:endParaRPr/>
          </a:p>
        </p:txBody>
      </p:sp>
      <p:sp>
        <p:nvSpPr>
          <p:cNvPr id="318" name="Shape 318"/>
          <p:cNvSpPr txBox="1">
            <a:spLocks noGrp="1"/>
          </p:cNvSpPr>
          <p:nvPr>
            <p:ph type="sldNum" idx="12"/>
          </p:nvPr>
        </p:nvSpPr>
        <p:spPr>
          <a:xfrm>
            <a:off x="4143586" y="9119473"/>
            <a:ext cx="3169920" cy="480060"/>
          </a:xfrm>
          <a:prstGeom prst="rect">
            <a:avLst/>
          </a:prstGeom>
        </p:spPr>
        <p:txBody>
          <a:bodyPr lIns="95726" tIns="47849" rIns="95726" bIns="47849" anchor="b" anchorCtr="0">
            <a:noAutofit/>
          </a:bodyPr>
          <a:lstStyle/>
          <a:p>
            <a:pPr>
              <a:buClr>
                <a:srgbClr val="000000"/>
              </a:buClr>
              <a:buSzPct val="25000"/>
            </a:pPr>
            <a:fld id="{00000000-1234-1234-1234-123412341234}" type="slidenum">
              <a:rPr lang="en-US"/>
              <a:pPr>
                <a:buClr>
                  <a:srgbClr val="000000"/>
                </a:buClr>
                <a:buSzPct val="25000"/>
              </a:pPr>
              <a:t>17</a:t>
            </a:fld>
            <a:endParaRPr lang="en-US"/>
          </a:p>
        </p:txBody>
      </p:sp>
    </p:spTree>
    <p:extLst>
      <p:ext uri="{BB962C8B-B14F-4D97-AF65-F5344CB8AC3E}">
        <p14:creationId xmlns:p14="http://schemas.microsoft.com/office/powerpoint/2010/main" val="104529641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4"/>
        <p:cNvGrpSpPr/>
        <p:nvPr/>
      </p:nvGrpSpPr>
      <p:grpSpPr>
        <a:xfrm>
          <a:off x="0" y="0"/>
          <a:ext cx="0" cy="0"/>
          <a:chOff x="0" y="0"/>
          <a:chExt cx="0" cy="0"/>
        </a:xfrm>
      </p:grpSpPr>
      <p:sp>
        <p:nvSpPr>
          <p:cNvPr id="325" name="Shape 325"/>
          <p:cNvSpPr txBox="1">
            <a:spLocks noGrp="1"/>
          </p:cNvSpPr>
          <p:nvPr>
            <p:ph type="body" idx="1"/>
          </p:nvPr>
        </p:nvSpPr>
        <p:spPr>
          <a:xfrm>
            <a:off x="731523" y="4560571"/>
            <a:ext cx="5852159" cy="4320540"/>
          </a:xfrm>
          <a:prstGeom prst="rect">
            <a:avLst/>
          </a:prstGeom>
          <a:noFill/>
          <a:ln>
            <a:noFill/>
          </a:ln>
        </p:spPr>
        <p:txBody>
          <a:bodyPr lIns="95726" tIns="95726" rIns="95726" bIns="95726" anchor="ctr" anchorCtr="0">
            <a:noAutofit/>
          </a:bodyPr>
          <a:lstStyle/>
          <a:p>
            <a:pPr>
              <a:buClr>
                <a:schemeClr val="dk1"/>
              </a:buClr>
              <a:buSzPct val="25000"/>
            </a:pPr>
            <a:r>
              <a:rPr lang="en-US"/>
              <a:t>Good practice: Use of aim/objective to give students a concrete goal for the lesson.  “By the end of class/end of unit/etc., you should be able to…”</a:t>
            </a:r>
          </a:p>
          <a:p>
            <a:pPr>
              <a:buClr>
                <a:schemeClr val="dk1"/>
              </a:buClr>
              <a:buSzPct val="25000"/>
            </a:pPr>
            <a:endParaRPr/>
          </a:p>
          <a:p>
            <a:pPr>
              <a:buClr>
                <a:schemeClr val="dk1"/>
              </a:buClr>
              <a:buSzPct val="25000"/>
            </a:pPr>
            <a:r>
              <a:rPr lang="en-US" sz="1500" b="1">
                <a:solidFill>
                  <a:srgbClr val="FF00FF"/>
                </a:solidFill>
              </a:rPr>
              <a:t>We need to see the content and skills on this slide.  Please see Nakita Lee’s VAUS Government presentation slides 26 and 38 for an example.  Please consider adding a slide after this one that provides the skills and content objectives.</a:t>
            </a:r>
          </a:p>
        </p:txBody>
      </p:sp>
      <p:sp>
        <p:nvSpPr>
          <p:cNvPr id="326" name="Shape 326"/>
          <p:cNvSpPr>
            <a:spLocks noGrp="1" noRot="1" noChangeAspect="1"/>
          </p:cNvSpPr>
          <p:nvPr>
            <p:ph type="sldImg" idx="2"/>
          </p:nvPr>
        </p:nvSpPr>
        <p:spPr>
          <a:xfrm>
            <a:off x="1258888" y="720725"/>
            <a:ext cx="4799012" cy="3598863"/>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Tree>
    <p:extLst>
      <p:ext uri="{BB962C8B-B14F-4D97-AF65-F5344CB8AC3E}">
        <p14:creationId xmlns:p14="http://schemas.microsoft.com/office/powerpoint/2010/main" val="95037687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9"/>
        <p:cNvGrpSpPr/>
        <p:nvPr/>
      </p:nvGrpSpPr>
      <p:grpSpPr>
        <a:xfrm>
          <a:off x="0" y="0"/>
          <a:ext cx="0" cy="0"/>
          <a:chOff x="0" y="0"/>
          <a:chExt cx="0" cy="0"/>
        </a:xfrm>
      </p:grpSpPr>
      <p:sp>
        <p:nvSpPr>
          <p:cNvPr id="350" name="Shape 350"/>
          <p:cNvSpPr>
            <a:spLocks noGrp="1" noRot="1" noChangeAspect="1"/>
          </p:cNvSpPr>
          <p:nvPr>
            <p:ph type="sldImg" idx="2"/>
          </p:nvPr>
        </p:nvSpPr>
        <p:spPr>
          <a:xfrm>
            <a:off x="1258888" y="720725"/>
            <a:ext cx="4799012" cy="3598863"/>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351" name="Shape 351"/>
          <p:cNvSpPr txBox="1">
            <a:spLocks noGrp="1"/>
          </p:cNvSpPr>
          <p:nvPr>
            <p:ph type="body" idx="1"/>
          </p:nvPr>
        </p:nvSpPr>
        <p:spPr>
          <a:xfrm>
            <a:off x="731523" y="4560571"/>
            <a:ext cx="5852159" cy="4320540"/>
          </a:xfrm>
          <a:prstGeom prst="rect">
            <a:avLst/>
          </a:prstGeom>
          <a:noFill/>
          <a:ln>
            <a:noFill/>
          </a:ln>
        </p:spPr>
        <p:txBody>
          <a:bodyPr lIns="95726" tIns="47849" rIns="95726" bIns="47849" anchor="t" anchorCtr="0">
            <a:noAutofit/>
          </a:bodyPr>
          <a:lstStyle/>
          <a:p>
            <a:pPr>
              <a:lnSpc>
                <a:spcPct val="115000"/>
              </a:lnSpc>
              <a:buClr>
                <a:schemeClr val="dk1"/>
              </a:buClr>
              <a:buSzPct val="78571"/>
            </a:pPr>
            <a:r>
              <a:rPr lang="en-US" sz="1500" b="1">
                <a:solidFill>
                  <a:srgbClr val="FF00FF"/>
                </a:solidFill>
                <a:latin typeface="Arial"/>
                <a:ea typeface="Arial"/>
                <a:cs typeface="Arial"/>
                <a:sym typeface="Arial"/>
              </a:rPr>
              <a:t>A slide is needed prior to this slide indicating which specific skill SOL and content SOL this student learning experience will address.</a:t>
            </a:r>
          </a:p>
          <a:p>
            <a:pPr>
              <a:lnSpc>
                <a:spcPct val="115000"/>
              </a:lnSpc>
              <a:buClr>
                <a:schemeClr val="dk1"/>
              </a:buClr>
              <a:buSzPct val="78571"/>
            </a:pPr>
            <a:endParaRPr sz="1500" b="1">
              <a:solidFill>
                <a:srgbClr val="FF00FF"/>
              </a:solidFill>
              <a:latin typeface="Arial"/>
              <a:ea typeface="Arial"/>
              <a:cs typeface="Arial"/>
              <a:sym typeface="Arial"/>
            </a:endParaRPr>
          </a:p>
          <a:p>
            <a:pPr>
              <a:lnSpc>
                <a:spcPct val="115000"/>
              </a:lnSpc>
              <a:buClr>
                <a:schemeClr val="dk1"/>
              </a:buClr>
              <a:buSzPct val="78571"/>
            </a:pPr>
            <a:r>
              <a:rPr lang="en-US" sz="1500" b="1">
                <a:solidFill>
                  <a:srgbClr val="FF00FF"/>
                </a:solidFill>
                <a:latin typeface="Arial"/>
                <a:ea typeface="Arial"/>
                <a:cs typeface="Arial"/>
                <a:sym typeface="Arial"/>
              </a:rPr>
              <a:t>It appears that the majority of the images in the sort are not cited and could fit into multiple regions.  Can you locate other images more specific to each region and possibly remove image titles.  Because the titles appear the activity  only reaches level I or II of Bloom’s Taxonomy.  How can this sort target deeper learning?</a:t>
            </a:r>
          </a:p>
          <a:p>
            <a:pPr>
              <a:lnSpc>
                <a:spcPct val="115000"/>
              </a:lnSpc>
              <a:buClr>
                <a:schemeClr val="dk1"/>
              </a:buClr>
              <a:buSzPct val="78571"/>
            </a:pPr>
            <a:endParaRPr sz="1500" b="1">
              <a:solidFill>
                <a:srgbClr val="FF00FF"/>
              </a:solidFill>
              <a:latin typeface="Arial"/>
              <a:ea typeface="Arial"/>
              <a:cs typeface="Arial"/>
              <a:sym typeface="Arial"/>
            </a:endParaRPr>
          </a:p>
          <a:p>
            <a:pPr>
              <a:lnSpc>
                <a:spcPct val="115000"/>
              </a:lnSpc>
              <a:buClr>
                <a:schemeClr val="dk1"/>
              </a:buClr>
              <a:buSzPct val="78571"/>
            </a:pPr>
            <a:endParaRPr sz="1500" b="1">
              <a:solidFill>
                <a:srgbClr val="FF00FF"/>
              </a:solidFill>
              <a:latin typeface="Arial"/>
              <a:ea typeface="Arial"/>
              <a:cs typeface="Arial"/>
              <a:sym typeface="Arial"/>
            </a:endParaRPr>
          </a:p>
          <a:p>
            <a:pPr>
              <a:lnSpc>
                <a:spcPct val="115000"/>
              </a:lnSpc>
              <a:buClr>
                <a:schemeClr val="dk1"/>
              </a:buClr>
              <a:buSzPct val="78571"/>
            </a:pPr>
            <a:r>
              <a:rPr lang="en-US" sz="1500" b="1">
                <a:solidFill>
                  <a:srgbClr val="FF00FF"/>
                </a:solidFill>
                <a:latin typeface="Arial"/>
                <a:ea typeface="Arial"/>
                <a:cs typeface="Arial"/>
                <a:sym typeface="Arial"/>
              </a:rPr>
              <a:t>When does this student learning activity fit into the scope of sequence of the lesson plans?  Will students have background knowledge before the sort?  </a:t>
            </a:r>
          </a:p>
          <a:p>
            <a:pPr>
              <a:lnSpc>
                <a:spcPct val="115000"/>
              </a:lnSpc>
              <a:buClr>
                <a:schemeClr val="dk1"/>
              </a:buClr>
              <a:buSzPct val="78571"/>
            </a:pPr>
            <a:endParaRPr sz="1500" b="1">
              <a:solidFill>
                <a:srgbClr val="FF00FF"/>
              </a:solidFill>
              <a:latin typeface="Arial"/>
              <a:ea typeface="Arial"/>
              <a:cs typeface="Arial"/>
              <a:sym typeface="Arial"/>
            </a:endParaRPr>
          </a:p>
          <a:p>
            <a:pPr>
              <a:lnSpc>
                <a:spcPct val="115000"/>
              </a:lnSpc>
              <a:buClr>
                <a:schemeClr val="dk1"/>
              </a:buClr>
              <a:buSzPct val="91666"/>
            </a:pPr>
            <a:r>
              <a:rPr lang="en-US">
                <a:latin typeface="Arial"/>
                <a:ea typeface="Arial"/>
                <a:cs typeface="Arial"/>
                <a:sym typeface="Arial"/>
              </a:rPr>
              <a:t>Items will appear upon click: Map, Sort, Gallery Walk</a:t>
            </a:r>
          </a:p>
          <a:p>
            <a:pPr>
              <a:lnSpc>
                <a:spcPct val="115000"/>
              </a:lnSpc>
              <a:buClr>
                <a:schemeClr val="dk1"/>
              </a:buClr>
              <a:buSzPct val="91666"/>
            </a:pPr>
            <a:r>
              <a:rPr lang="en-US">
                <a:latin typeface="Arial"/>
                <a:ea typeface="Arial"/>
                <a:cs typeface="Arial"/>
                <a:sym typeface="Arial"/>
              </a:rPr>
              <a:t>After sort discussion: opportunity to discuss climate and the link between geography and economy</a:t>
            </a:r>
          </a:p>
          <a:p>
            <a:pPr>
              <a:lnSpc>
                <a:spcPct val="115000"/>
              </a:lnSpc>
              <a:buClr>
                <a:schemeClr val="dk1"/>
              </a:buClr>
              <a:buSzPct val="78571"/>
            </a:pPr>
            <a:r>
              <a:rPr lang="en-US">
                <a:latin typeface="Arial"/>
                <a:ea typeface="Arial"/>
                <a:cs typeface="Arial"/>
                <a:sym typeface="Arial"/>
              </a:rPr>
              <a:t>Goal for this activity: Students take control of their own learning. </a:t>
            </a:r>
            <a:r>
              <a:rPr lang="en-US" sz="1500" b="1">
                <a:solidFill>
                  <a:srgbClr val="FF00FF"/>
                </a:solidFill>
                <a:latin typeface="Arial"/>
                <a:ea typeface="Arial"/>
                <a:cs typeface="Arial"/>
                <a:sym typeface="Arial"/>
              </a:rPr>
              <a:t> How?</a:t>
            </a:r>
          </a:p>
          <a:p>
            <a:pPr>
              <a:lnSpc>
                <a:spcPct val="115000"/>
              </a:lnSpc>
              <a:buSzPct val="78571"/>
            </a:pPr>
            <a:r>
              <a:rPr lang="en-US">
                <a:latin typeface="Arial"/>
                <a:ea typeface="Arial"/>
                <a:cs typeface="Arial"/>
                <a:sym typeface="Arial"/>
              </a:rPr>
              <a:t>Gallery Walk: </a:t>
            </a:r>
            <a:r>
              <a:rPr lang="en-US" sz="1500" b="1">
                <a:solidFill>
                  <a:srgbClr val="FF00FF"/>
                </a:solidFill>
                <a:latin typeface="Arial"/>
                <a:ea typeface="Arial"/>
                <a:cs typeface="Arial"/>
                <a:sym typeface="Arial"/>
              </a:rPr>
              <a:t>Where does the Gallery Walk come into play?  Are you doing either the gallery walk OR the sort?</a:t>
            </a:r>
          </a:p>
          <a:p>
            <a:pPr>
              <a:lnSpc>
                <a:spcPct val="115000"/>
              </a:lnSpc>
              <a:buSzPct val="91666"/>
            </a:pPr>
            <a:endParaRPr>
              <a:latin typeface="Arial"/>
              <a:ea typeface="Arial"/>
              <a:cs typeface="Arial"/>
              <a:sym typeface="Arial"/>
            </a:endParaRPr>
          </a:p>
          <a:p>
            <a:pPr>
              <a:lnSpc>
                <a:spcPct val="115000"/>
              </a:lnSpc>
              <a:buSzPct val="78571"/>
            </a:pPr>
            <a:r>
              <a:rPr lang="en-US" sz="1500" b="1">
                <a:solidFill>
                  <a:srgbClr val="FF00FF"/>
                </a:solidFill>
                <a:latin typeface="Arial"/>
                <a:ea typeface="Arial"/>
                <a:cs typeface="Arial"/>
                <a:sym typeface="Arial"/>
              </a:rPr>
              <a:t> </a:t>
            </a:r>
          </a:p>
          <a:p>
            <a:pPr>
              <a:lnSpc>
                <a:spcPct val="115000"/>
              </a:lnSpc>
              <a:buSzPct val="78571"/>
            </a:pPr>
            <a:r>
              <a:rPr lang="en-US" sz="1500" b="1">
                <a:solidFill>
                  <a:srgbClr val="FF00FF"/>
                </a:solidFill>
                <a:latin typeface="Arial"/>
                <a:ea typeface="Arial"/>
                <a:cs typeface="Arial"/>
                <a:sym typeface="Arial"/>
              </a:rPr>
              <a:t>How do you plan to conduct the “sort?”  Please explain this activity.</a:t>
            </a:r>
          </a:p>
          <a:p>
            <a:pPr>
              <a:lnSpc>
                <a:spcPct val="115000"/>
              </a:lnSpc>
              <a:buClr>
                <a:schemeClr val="dk1"/>
              </a:buClr>
              <a:buSzPct val="78571"/>
            </a:pPr>
            <a:r>
              <a:rPr lang="en-US" sz="1500" b="1">
                <a:solidFill>
                  <a:srgbClr val="FF00FF"/>
                </a:solidFill>
                <a:latin typeface="Arial"/>
                <a:ea typeface="Arial"/>
                <a:cs typeface="Arial"/>
                <a:sym typeface="Arial"/>
              </a:rPr>
              <a:t>Also, not all of the pictures clearly connect to each of the three regions.</a:t>
            </a:r>
          </a:p>
          <a:p>
            <a:pPr>
              <a:buSzPct val="25000"/>
            </a:pPr>
            <a:endParaRPr>
              <a:latin typeface="Noto Sans Symbols"/>
              <a:ea typeface="Noto Sans Symbols"/>
              <a:cs typeface="Noto Sans Symbols"/>
              <a:sym typeface="Noto Sans Symbols"/>
            </a:endParaRPr>
          </a:p>
        </p:txBody>
      </p:sp>
      <p:sp>
        <p:nvSpPr>
          <p:cNvPr id="352" name="Shape 352"/>
          <p:cNvSpPr txBox="1">
            <a:spLocks noGrp="1"/>
          </p:cNvSpPr>
          <p:nvPr>
            <p:ph type="sldNum" idx="12"/>
          </p:nvPr>
        </p:nvSpPr>
        <p:spPr>
          <a:xfrm>
            <a:off x="4143588" y="9119473"/>
            <a:ext cx="3169919" cy="480060"/>
          </a:xfrm>
          <a:prstGeom prst="rect">
            <a:avLst/>
          </a:prstGeom>
          <a:noFill/>
          <a:ln>
            <a:noFill/>
          </a:ln>
        </p:spPr>
        <p:txBody>
          <a:bodyPr lIns="95726" tIns="47849" rIns="95726" bIns="47849" anchor="b" anchorCtr="0">
            <a:noAutofit/>
          </a:bodyPr>
          <a:lstStyle/>
          <a:p>
            <a:pPr algn="r">
              <a:buSzPct val="25000"/>
            </a:pPr>
            <a:fld id="{00000000-1234-1234-1234-123412341234}" type="slidenum">
              <a:rPr lang="en-US" sz="1200">
                <a:solidFill>
                  <a:schemeClr val="dk1"/>
                </a:solidFill>
                <a:latin typeface="Calibri"/>
                <a:ea typeface="Calibri"/>
                <a:cs typeface="Calibri"/>
                <a:sym typeface="Calibri"/>
              </a:rPr>
              <a:pPr algn="r">
                <a:buSzPct val="25000"/>
              </a:pPr>
              <a:t>22</a:t>
            </a:fld>
            <a:endParaRPr lang="en-US"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22456326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9"/>
        <p:cNvGrpSpPr/>
        <p:nvPr/>
      </p:nvGrpSpPr>
      <p:grpSpPr>
        <a:xfrm>
          <a:off x="0" y="0"/>
          <a:ext cx="0" cy="0"/>
          <a:chOff x="0" y="0"/>
          <a:chExt cx="0" cy="0"/>
        </a:xfrm>
      </p:grpSpPr>
      <p:sp>
        <p:nvSpPr>
          <p:cNvPr id="360" name="Shape 360"/>
          <p:cNvSpPr txBox="1">
            <a:spLocks noGrp="1"/>
          </p:cNvSpPr>
          <p:nvPr>
            <p:ph type="body" idx="1"/>
          </p:nvPr>
        </p:nvSpPr>
        <p:spPr>
          <a:xfrm>
            <a:off x="731523" y="4560571"/>
            <a:ext cx="5852159" cy="4320540"/>
          </a:xfrm>
          <a:prstGeom prst="rect">
            <a:avLst/>
          </a:prstGeom>
        </p:spPr>
        <p:txBody>
          <a:bodyPr lIns="95726" tIns="95726" rIns="95726" bIns="95726" anchor="t" anchorCtr="0">
            <a:noAutofit/>
          </a:bodyPr>
          <a:lstStyle/>
          <a:p>
            <a:r>
              <a:rPr lang="en-US" sz="1500" b="1">
                <a:solidFill>
                  <a:srgbClr val="FF00FF"/>
                </a:solidFill>
              </a:rPr>
              <a:t>We are not sure this picture fits into one of the regions shown on slide 25.  The first landing of Columbus was not in any of the 3 colonial regions. (Changed to reflect Jamestown settlers)</a:t>
            </a:r>
          </a:p>
        </p:txBody>
      </p:sp>
      <p:sp>
        <p:nvSpPr>
          <p:cNvPr id="361" name="Shape 361"/>
          <p:cNvSpPr>
            <a:spLocks noGrp="1" noRot="1" noChangeAspect="1"/>
          </p:cNvSpPr>
          <p:nvPr>
            <p:ph type="sldImg" idx="2"/>
          </p:nvPr>
        </p:nvSpPr>
        <p:spPr>
          <a:xfrm>
            <a:off x="1258888" y="720725"/>
            <a:ext cx="4799012" cy="3598863"/>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66089859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6"/>
        <p:cNvGrpSpPr/>
        <p:nvPr/>
      </p:nvGrpSpPr>
      <p:grpSpPr>
        <a:xfrm>
          <a:off x="0" y="0"/>
          <a:ext cx="0" cy="0"/>
          <a:chOff x="0" y="0"/>
          <a:chExt cx="0" cy="0"/>
        </a:xfrm>
      </p:grpSpPr>
      <p:sp>
        <p:nvSpPr>
          <p:cNvPr id="197" name="Shape 197"/>
          <p:cNvSpPr txBox="1">
            <a:spLocks noGrp="1"/>
          </p:cNvSpPr>
          <p:nvPr>
            <p:ph type="body" idx="1"/>
          </p:nvPr>
        </p:nvSpPr>
        <p:spPr>
          <a:xfrm>
            <a:off x="731520" y="4560571"/>
            <a:ext cx="5852160" cy="4320540"/>
          </a:xfrm>
          <a:prstGeom prst="rect">
            <a:avLst/>
          </a:prstGeom>
          <a:noFill/>
          <a:ln>
            <a:noFill/>
          </a:ln>
        </p:spPr>
        <p:txBody>
          <a:bodyPr lIns="95726" tIns="95726" rIns="95726" bIns="95726" anchor="t" anchorCtr="0">
            <a:noAutofit/>
          </a:bodyPr>
          <a:lstStyle/>
          <a:p>
            <a:pPr>
              <a:buClr>
                <a:schemeClr val="dk1"/>
              </a:buClr>
              <a:buSzPct val="25000"/>
            </a:pPr>
            <a:endParaRPr/>
          </a:p>
        </p:txBody>
      </p:sp>
      <p:sp>
        <p:nvSpPr>
          <p:cNvPr id="198" name="Shape 198"/>
          <p:cNvSpPr>
            <a:spLocks noGrp="1" noRot="1" noChangeAspect="1"/>
          </p:cNvSpPr>
          <p:nvPr>
            <p:ph type="sldImg" idx="2"/>
          </p:nvPr>
        </p:nvSpPr>
        <p:spPr>
          <a:xfrm>
            <a:off x="1258888" y="720725"/>
            <a:ext cx="4799012" cy="3598863"/>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Tree>
    <p:extLst>
      <p:ext uri="{BB962C8B-B14F-4D97-AF65-F5344CB8AC3E}">
        <p14:creationId xmlns:p14="http://schemas.microsoft.com/office/powerpoint/2010/main" val="354515388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5"/>
        <p:cNvGrpSpPr/>
        <p:nvPr/>
      </p:nvGrpSpPr>
      <p:grpSpPr>
        <a:xfrm>
          <a:off x="0" y="0"/>
          <a:ext cx="0" cy="0"/>
          <a:chOff x="0" y="0"/>
          <a:chExt cx="0" cy="0"/>
        </a:xfrm>
      </p:grpSpPr>
      <p:sp>
        <p:nvSpPr>
          <p:cNvPr id="366" name="Shape 366"/>
          <p:cNvSpPr txBox="1">
            <a:spLocks noGrp="1"/>
          </p:cNvSpPr>
          <p:nvPr>
            <p:ph type="body" idx="1"/>
          </p:nvPr>
        </p:nvSpPr>
        <p:spPr>
          <a:xfrm>
            <a:off x="731523" y="4560571"/>
            <a:ext cx="5852159" cy="4320540"/>
          </a:xfrm>
          <a:prstGeom prst="rect">
            <a:avLst/>
          </a:prstGeom>
        </p:spPr>
        <p:txBody>
          <a:bodyPr lIns="95726" tIns="95726" rIns="95726" bIns="95726" anchor="t" anchorCtr="0">
            <a:noAutofit/>
          </a:bodyPr>
          <a:lstStyle/>
          <a:p>
            <a:r>
              <a:rPr lang="en-US" sz="1500" b="1">
                <a:solidFill>
                  <a:srgbClr val="FF00FF"/>
                </a:solidFill>
              </a:rPr>
              <a:t>Not clear...could be middle or southern (I assumed the warm clothing would suggest a colder climate in the middle colonies. I can change to another picture if you don’t think it fits)</a:t>
            </a:r>
          </a:p>
        </p:txBody>
      </p:sp>
      <p:sp>
        <p:nvSpPr>
          <p:cNvPr id="367" name="Shape 367"/>
          <p:cNvSpPr>
            <a:spLocks noGrp="1" noRot="1" noChangeAspect="1"/>
          </p:cNvSpPr>
          <p:nvPr>
            <p:ph type="sldImg" idx="2"/>
          </p:nvPr>
        </p:nvSpPr>
        <p:spPr>
          <a:xfrm>
            <a:off x="1258888" y="720725"/>
            <a:ext cx="4799012" cy="3598863"/>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36898511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1"/>
        <p:cNvGrpSpPr/>
        <p:nvPr/>
      </p:nvGrpSpPr>
      <p:grpSpPr>
        <a:xfrm>
          <a:off x="0" y="0"/>
          <a:ext cx="0" cy="0"/>
          <a:chOff x="0" y="0"/>
          <a:chExt cx="0" cy="0"/>
        </a:xfrm>
      </p:grpSpPr>
      <p:sp>
        <p:nvSpPr>
          <p:cNvPr id="372" name="Shape 372"/>
          <p:cNvSpPr txBox="1">
            <a:spLocks noGrp="1"/>
          </p:cNvSpPr>
          <p:nvPr>
            <p:ph type="body" idx="1"/>
          </p:nvPr>
        </p:nvSpPr>
        <p:spPr>
          <a:xfrm>
            <a:off x="731523" y="4560571"/>
            <a:ext cx="5852159" cy="4320540"/>
          </a:xfrm>
          <a:prstGeom prst="rect">
            <a:avLst/>
          </a:prstGeom>
        </p:spPr>
        <p:txBody>
          <a:bodyPr lIns="95726" tIns="95726" rIns="95726" bIns="95726" anchor="t" anchorCtr="0">
            <a:noAutofit/>
          </a:bodyPr>
          <a:lstStyle/>
          <a:p>
            <a:r>
              <a:rPr lang="en-US" sz="1500" b="1">
                <a:solidFill>
                  <a:srgbClr val="FF00FF"/>
                </a:solidFill>
              </a:rPr>
              <a:t>Please consider another depiction of “fishing” as a specialization.  This painting depicts a rescue effort, not fishing for livelihood.  (I changed the image to include whaling)</a:t>
            </a:r>
          </a:p>
        </p:txBody>
      </p:sp>
      <p:sp>
        <p:nvSpPr>
          <p:cNvPr id="373" name="Shape 373"/>
          <p:cNvSpPr>
            <a:spLocks noGrp="1" noRot="1" noChangeAspect="1"/>
          </p:cNvSpPr>
          <p:nvPr>
            <p:ph type="sldImg" idx="2"/>
          </p:nvPr>
        </p:nvSpPr>
        <p:spPr>
          <a:xfrm>
            <a:off x="1258888" y="720725"/>
            <a:ext cx="4799012" cy="3598863"/>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57492968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7"/>
        <p:cNvGrpSpPr/>
        <p:nvPr/>
      </p:nvGrpSpPr>
      <p:grpSpPr>
        <a:xfrm>
          <a:off x="0" y="0"/>
          <a:ext cx="0" cy="0"/>
          <a:chOff x="0" y="0"/>
          <a:chExt cx="0" cy="0"/>
        </a:xfrm>
      </p:grpSpPr>
      <p:sp>
        <p:nvSpPr>
          <p:cNvPr id="378" name="Shape 378"/>
          <p:cNvSpPr txBox="1">
            <a:spLocks noGrp="1"/>
          </p:cNvSpPr>
          <p:nvPr>
            <p:ph type="body" idx="1"/>
          </p:nvPr>
        </p:nvSpPr>
        <p:spPr>
          <a:xfrm>
            <a:off x="731523" y="4560571"/>
            <a:ext cx="5852159" cy="4320540"/>
          </a:xfrm>
          <a:prstGeom prst="rect">
            <a:avLst/>
          </a:prstGeom>
        </p:spPr>
        <p:txBody>
          <a:bodyPr lIns="95726" tIns="95726" rIns="95726" bIns="95726" anchor="t" anchorCtr="0">
            <a:noAutofit/>
          </a:bodyPr>
          <a:lstStyle/>
          <a:p>
            <a:endParaRPr/>
          </a:p>
        </p:txBody>
      </p:sp>
      <p:sp>
        <p:nvSpPr>
          <p:cNvPr id="379" name="Shape 379"/>
          <p:cNvSpPr>
            <a:spLocks noGrp="1" noRot="1" noChangeAspect="1"/>
          </p:cNvSpPr>
          <p:nvPr>
            <p:ph type="sldImg" idx="2"/>
          </p:nvPr>
        </p:nvSpPr>
        <p:spPr>
          <a:xfrm>
            <a:off x="1258888" y="720725"/>
            <a:ext cx="4799012" cy="3598863"/>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64123134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3"/>
        <p:cNvGrpSpPr/>
        <p:nvPr/>
      </p:nvGrpSpPr>
      <p:grpSpPr>
        <a:xfrm>
          <a:off x="0" y="0"/>
          <a:ext cx="0" cy="0"/>
          <a:chOff x="0" y="0"/>
          <a:chExt cx="0" cy="0"/>
        </a:xfrm>
      </p:grpSpPr>
      <p:sp>
        <p:nvSpPr>
          <p:cNvPr id="384" name="Shape 384"/>
          <p:cNvSpPr txBox="1">
            <a:spLocks noGrp="1"/>
          </p:cNvSpPr>
          <p:nvPr>
            <p:ph type="body" idx="1"/>
          </p:nvPr>
        </p:nvSpPr>
        <p:spPr>
          <a:xfrm>
            <a:off x="731523" y="4560571"/>
            <a:ext cx="5852159" cy="4320540"/>
          </a:xfrm>
          <a:prstGeom prst="rect">
            <a:avLst/>
          </a:prstGeom>
        </p:spPr>
        <p:txBody>
          <a:bodyPr lIns="95726" tIns="95726" rIns="95726" bIns="95726" anchor="t" anchorCtr="0">
            <a:noAutofit/>
          </a:bodyPr>
          <a:lstStyle/>
          <a:p>
            <a:endParaRPr/>
          </a:p>
        </p:txBody>
      </p:sp>
      <p:sp>
        <p:nvSpPr>
          <p:cNvPr id="385" name="Shape 385"/>
          <p:cNvSpPr>
            <a:spLocks noGrp="1" noRot="1" noChangeAspect="1"/>
          </p:cNvSpPr>
          <p:nvPr>
            <p:ph type="sldImg" idx="2"/>
          </p:nvPr>
        </p:nvSpPr>
        <p:spPr>
          <a:xfrm>
            <a:off x="1258888" y="720725"/>
            <a:ext cx="4799012" cy="3598863"/>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99483101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9"/>
        <p:cNvGrpSpPr/>
        <p:nvPr/>
      </p:nvGrpSpPr>
      <p:grpSpPr>
        <a:xfrm>
          <a:off x="0" y="0"/>
          <a:ext cx="0" cy="0"/>
          <a:chOff x="0" y="0"/>
          <a:chExt cx="0" cy="0"/>
        </a:xfrm>
      </p:grpSpPr>
      <p:sp>
        <p:nvSpPr>
          <p:cNvPr id="390" name="Shape 390"/>
          <p:cNvSpPr txBox="1">
            <a:spLocks noGrp="1"/>
          </p:cNvSpPr>
          <p:nvPr>
            <p:ph type="body" idx="1"/>
          </p:nvPr>
        </p:nvSpPr>
        <p:spPr>
          <a:xfrm>
            <a:off x="731523" y="4560571"/>
            <a:ext cx="5852159" cy="4320540"/>
          </a:xfrm>
          <a:prstGeom prst="rect">
            <a:avLst/>
          </a:prstGeom>
        </p:spPr>
        <p:txBody>
          <a:bodyPr lIns="95726" tIns="95726" rIns="95726" bIns="95726" anchor="t" anchorCtr="0">
            <a:noAutofit/>
          </a:bodyPr>
          <a:lstStyle/>
          <a:p>
            <a:r>
              <a:rPr lang="en-US" sz="1500" b="1">
                <a:solidFill>
                  <a:srgbClr val="FF00FF"/>
                </a:solidFill>
              </a:rPr>
              <a:t>This painting could fit into all three regions. (changed picture to specifically include Philadelphia)</a:t>
            </a:r>
          </a:p>
        </p:txBody>
      </p:sp>
      <p:sp>
        <p:nvSpPr>
          <p:cNvPr id="391" name="Shape 391"/>
          <p:cNvSpPr>
            <a:spLocks noGrp="1" noRot="1" noChangeAspect="1"/>
          </p:cNvSpPr>
          <p:nvPr>
            <p:ph type="sldImg" idx="2"/>
          </p:nvPr>
        </p:nvSpPr>
        <p:spPr>
          <a:xfrm>
            <a:off x="1258888" y="720725"/>
            <a:ext cx="4799012" cy="3598863"/>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32540892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5"/>
        <p:cNvGrpSpPr/>
        <p:nvPr/>
      </p:nvGrpSpPr>
      <p:grpSpPr>
        <a:xfrm>
          <a:off x="0" y="0"/>
          <a:ext cx="0" cy="0"/>
          <a:chOff x="0" y="0"/>
          <a:chExt cx="0" cy="0"/>
        </a:xfrm>
      </p:grpSpPr>
      <p:sp>
        <p:nvSpPr>
          <p:cNvPr id="396" name="Shape 396"/>
          <p:cNvSpPr txBox="1">
            <a:spLocks noGrp="1"/>
          </p:cNvSpPr>
          <p:nvPr>
            <p:ph type="body" idx="1"/>
          </p:nvPr>
        </p:nvSpPr>
        <p:spPr>
          <a:xfrm>
            <a:off x="731523" y="4560571"/>
            <a:ext cx="5852159" cy="4320540"/>
          </a:xfrm>
          <a:prstGeom prst="rect">
            <a:avLst/>
          </a:prstGeom>
        </p:spPr>
        <p:txBody>
          <a:bodyPr lIns="95726" tIns="95726" rIns="95726" bIns="95726" anchor="t" anchorCtr="0">
            <a:noAutofit/>
          </a:bodyPr>
          <a:lstStyle/>
          <a:p>
            <a:r>
              <a:rPr lang="en-US" sz="1500" b="1">
                <a:solidFill>
                  <a:srgbClr val="FF00FF"/>
                </a:solidFill>
              </a:rPr>
              <a:t>There are mountains in all three regions. (changed to represent Cavaliers in VA)</a:t>
            </a:r>
          </a:p>
        </p:txBody>
      </p:sp>
      <p:sp>
        <p:nvSpPr>
          <p:cNvPr id="397" name="Shape 397"/>
          <p:cNvSpPr>
            <a:spLocks noGrp="1" noRot="1" noChangeAspect="1"/>
          </p:cNvSpPr>
          <p:nvPr>
            <p:ph type="sldImg" idx="2"/>
          </p:nvPr>
        </p:nvSpPr>
        <p:spPr>
          <a:xfrm>
            <a:off x="1258888" y="720725"/>
            <a:ext cx="4799012" cy="3598863"/>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69460001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1"/>
        <p:cNvGrpSpPr/>
        <p:nvPr/>
      </p:nvGrpSpPr>
      <p:grpSpPr>
        <a:xfrm>
          <a:off x="0" y="0"/>
          <a:ext cx="0" cy="0"/>
          <a:chOff x="0" y="0"/>
          <a:chExt cx="0" cy="0"/>
        </a:xfrm>
      </p:grpSpPr>
      <p:sp>
        <p:nvSpPr>
          <p:cNvPr id="402" name="Shape 402"/>
          <p:cNvSpPr txBox="1">
            <a:spLocks noGrp="1"/>
          </p:cNvSpPr>
          <p:nvPr>
            <p:ph type="body" idx="1"/>
          </p:nvPr>
        </p:nvSpPr>
        <p:spPr>
          <a:xfrm>
            <a:off x="731523" y="4560571"/>
            <a:ext cx="5852159" cy="4320540"/>
          </a:xfrm>
          <a:prstGeom prst="rect">
            <a:avLst/>
          </a:prstGeom>
        </p:spPr>
        <p:txBody>
          <a:bodyPr lIns="95726" tIns="95726" rIns="95726" bIns="95726" anchor="t" anchorCtr="0">
            <a:noAutofit/>
          </a:bodyPr>
          <a:lstStyle/>
          <a:p>
            <a:r>
              <a:rPr lang="en-US" sz="1500" b="1">
                <a:solidFill>
                  <a:srgbClr val="FF00FF"/>
                </a:solidFill>
              </a:rPr>
              <a:t>In what region does this painting align?  It looks more like westward expansion and there is not a region associated with the content of this painting on slide 25. (Picture changed to represent a tavern in NYC)</a:t>
            </a:r>
          </a:p>
        </p:txBody>
      </p:sp>
      <p:sp>
        <p:nvSpPr>
          <p:cNvPr id="403" name="Shape 403"/>
          <p:cNvSpPr>
            <a:spLocks noGrp="1" noRot="1" noChangeAspect="1"/>
          </p:cNvSpPr>
          <p:nvPr>
            <p:ph type="sldImg" idx="2"/>
          </p:nvPr>
        </p:nvSpPr>
        <p:spPr>
          <a:xfrm>
            <a:off x="1258888" y="720725"/>
            <a:ext cx="4799012" cy="3598863"/>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1054708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7"/>
        <p:cNvGrpSpPr/>
        <p:nvPr/>
      </p:nvGrpSpPr>
      <p:grpSpPr>
        <a:xfrm>
          <a:off x="0" y="0"/>
          <a:ext cx="0" cy="0"/>
          <a:chOff x="0" y="0"/>
          <a:chExt cx="0" cy="0"/>
        </a:xfrm>
      </p:grpSpPr>
      <p:sp>
        <p:nvSpPr>
          <p:cNvPr id="408" name="Shape 408"/>
          <p:cNvSpPr txBox="1">
            <a:spLocks noGrp="1"/>
          </p:cNvSpPr>
          <p:nvPr>
            <p:ph type="body" idx="1"/>
          </p:nvPr>
        </p:nvSpPr>
        <p:spPr>
          <a:xfrm>
            <a:off x="731523" y="4560571"/>
            <a:ext cx="5852159" cy="4320540"/>
          </a:xfrm>
          <a:prstGeom prst="rect">
            <a:avLst/>
          </a:prstGeom>
        </p:spPr>
        <p:txBody>
          <a:bodyPr lIns="95726" tIns="95726" rIns="95726" bIns="95726" anchor="t" anchorCtr="0">
            <a:noAutofit/>
          </a:bodyPr>
          <a:lstStyle/>
          <a:p>
            <a:r>
              <a:rPr lang="en-US" sz="1500" b="1">
                <a:solidFill>
                  <a:srgbClr val="FF00FF"/>
                </a:solidFill>
              </a:rPr>
              <a:t>It is not clear in which region this painting belongs.  We are not sure what Romantic Landscape has to do with the 3 regions. (Changed picture to represent quaker settlement of PA)</a:t>
            </a:r>
          </a:p>
        </p:txBody>
      </p:sp>
      <p:sp>
        <p:nvSpPr>
          <p:cNvPr id="409" name="Shape 409"/>
          <p:cNvSpPr>
            <a:spLocks noGrp="1" noRot="1" noChangeAspect="1"/>
          </p:cNvSpPr>
          <p:nvPr>
            <p:ph type="sldImg" idx="2"/>
          </p:nvPr>
        </p:nvSpPr>
        <p:spPr>
          <a:xfrm>
            <a:off x="1258888" y="720725"/>
            <a:ext cx="4799012" cy="3598863"/>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78730821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3"/>
        <p:cNvGrpSpPr/>
        <p:nvPr/>
      </p:nvGrpSpPr>
      <p:grpSpPr>
        <a:xfrm>
          <a:off x="0" y="0"/>
          <a:ext cx="0" cy="0"/>
          <a:chOff x="0" y="0"/>
          <a:chExt cx="0" cy="0"/>
        </a:xfrm>
      </p:grpSpPr>
      <p:sp>
        <p:nvSpPr>
          <p:cNvPr id="414" name="Shape 414"/>
          <p:cNvSpPr txBox="1">
            <a:spLocks noGrp="1"/>
          </p:cNvSpPr>
          <p:nvPr>
            <p:ph type="body" idx="1"/>
          </p:nvPr>
        </p:nvSpPr>
        <p:spPr>
          <a:xfrm>
            <a:off x="731523" y="4560571"/>
            <a:ext cx="5852159" cy="4320540"/>
          </a:xfrm>
          <a:prstGeom prst="rect">
            <a:avLst/>
          </a:prstGeom>
        </p:spPr>
        <p:txBody>
          <a:bodyPr lIns="95726" tIns="95726" rIns="95726" bIns="95726" anchor="t" anchorCtr="0">
            <a:noAutofit/>
          </a:bodyPr>
          <a:lstStyle/>
          <a:p>
            <a:r>
              <a:rPr lang="en-US" sz="1500" b="1">
                <a:solidFill>
                  <a:srgbClr val="FF00FF"/>
                </a:solidFill>
              </a:rPr>
              <a:t>Please use the term “Lakota” instead of “Sioux.”  The Lakota Indians originated in the Plains.  The Plains region is not mentioned on slide 25. (Changed)</a:t>
            </a:r>
          </a:p>
        </p:txBody>
      </p:sp>
      <p:sp>
        <p:nvSpPr>
          <p:cNvPr id="415" name="Shape 415"/>
          <p:cNvSpPr>
            <a:spLocks noGrp="1" noRot="1" noChangeAspect="1"/>
          </p:cNvSpPr>
          <p:nvPr>
            <p:ph type="sldImg" idx="2"/>
          </p:nvPr>
        </p:nvSpPr>
        <p:spPr>
          <a:xfrm>
            <a:off x="1258888" y="720725"/>
            <a:ext cx="4799012" cy="3598863"/>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95017778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9"/>
        <p:cNvGrpSpPr/>
        <p:nvPr/>
      </p:nvGrpSpPr>
      <p:grpSpPr>
        <a:xfrm>
          <a:off x="0" y="0"/>
          <a:ext cx="0" cy="0"/>
          <a:chOff x="0" y="0"/>
          <a:chExt cx="0" cy="0"/>
        </a:xfrm>
      </p:grpSpPr>
      <p:sp>
        <p:nvSpPr>
          <p:cNvPr id="420" name="Shape 420"/>
          <p:cNvSpPr txBox="1">
            <a:spLocks noGrp="1"/>
          </p:cNvSpPr>
          <p:nvPr>
            <p:ph type="body" idx="1"/>
          </p:nvPr>
        </p:nvSpPr>
        <p:spPr>
          <a:xfrm>
            <a:off x="731523" y="4560571"/>
            <a:ext cx="5852159" cy="4320540"/>
          </a:xfrm>
          <a:prstGeom prst="rect">
            <a:avLst/>
          </a:prstGeom>
        </p:spPr>
        <p:txBody>
          <a:bodyPr lIns="95726" tIns="95726" rIns="95726" bIns="95726" anchor="t" anchorCtr="0">
            <a:noAutofit/>
          </a:bodyPr>
          <a:lstStyle/>
          <a:p>
            <a:r>
              <a:rPr lang="en-US" sz="1500" b="1">
                <a:solidFill>
                  <a:srgbClr val="FF00FF"/>
                </a:solidFill>
              </a:rPr>
              <a:t>Explain your thinking behind this painting.  Are you referring to the French trappers that went into Canada?  This image can be interpreted in multiple ways. (Image changed to a hunter)</a:t>
            </a:r>
          </a:p>
        </p:txBody>
      </p:sp>
      <p:sp>
        <p:nvSpPr>
          <p:cNvPr id="421" name="Shape 421"/>
          <p:cNvSpPr>
            <a:spLocks noGrp="1" noRot="1" noChangeAspect="1"/>
          </p:cNvSpPr>
          <p:nvPr>
            <p:ph type="sldImg" idx="2"/>
          </p:nvPr>
        </p:nvSpPr>
        <p:spPr>
          <a:xfrm>
            <a:off x="1258888" y="720725"/>
            <a:ext cx="4799012" cy="3598863"/>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18614796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2"/>
        <p:cNvGrpSpPr/>
        <p:nvPr/>
      </p:nvGrpSpPr>
      <p:grpSpPr>
        <a:xfrm>
          <a:off x="0" y="0"/>
          <a:ext cx="0" cy="0"/>
          <a:chOff x="0" y="0"/>
          <a:chExt cx="0" cy="0"/>
        </a:xfrm>
      </p:grpSpPr>
      <p:sp>
        <p:nvSpPr>
          <p:cNvPr id="203" name="Shape 203"/>
          <p:cNvSpPr>
            <a:spLocks noGrp="1" noRot="1" noChangeAspect="1"/>
          </p:cNvSpPr>
          <p:nvPr>
            <p:ph type="sldImg" idx="2"/>
          </p:nvPr>
        </p:nvSpPr>
        <p:spPr>
          <a:xfrm>
            <a:off x="1258888" y="720725"/>
            <a:ext cx="4799012" cy="3598863"/>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204" name="Shape 204"/>
          <p:cNvSpPr txBox="1">
            <a:spLocks noGrp="1"/>
          </p:cNvSpPr>
          <p:nvPr>
            <p:ph type="body" idx="1"/>
          </p:nvPr>
        </p:nvSpPr>
        <p:spPr>
          <a:xfrm>
            <a:off x="731523" y="4560571"/>
            <a:ext cx="5852159" cy="4320540"/>
          </a:xfrm>
          <a:prstGeom prst="rect">
            <a:avLst/>
          </a:prstGeom>
          <a:noFill/>
          <a:ln>
            <a:noFill/>
          </a:ln>
        </p:spPr>
        <p:txBody>
          <a:bodyPr lIns="95726" tIns="47849" rIns="95726" bIns="47849" anchor="t" anchorCtr="0">
            <a:noAutofit/>
          </a:bodyPr>
          <a:lstStyle/>
          <a:p>
            <a:pPr>
              <a:buSzPct val="25000"/>
            </a:pPr>
            <a:r>
              <a:rPr lang="en-US">
                <a:latin typeface="Noto Sans Symbols"/>
                <a:ea typeface="Noto Sans Symbols"/>
                <a:cs typeface="Noto Sans Symbols"/>
                <a:sym typeface="Noto Sans Symbols"/>
              </a:rPr>
              <a:t>⇧</a:t>
            </a:r>
          </a:p>
        </p:txBody>
      </p:sp>
      <p:sp>
        <p:nvSpPr>
          <p:cNvPr id="205" name="Shape 205"/>
          <p:cNvSpPr txBox="1">
            <a:spLocks noGrp="1"/>
          </p:cNvSpPr>
          <p:nvPr>
            <p:ph type="sldNum" idx="12"/>
          </p:nvPr>
        </p:nvSpPr>
        <p:spPr>
          <a:xfrm>
            <a:off x="4143588" y="9119473"/>
            <a:ext cx="3169919" cy="480060"/>
          </a:xfrm>
          <a:prstGeom prst="rect">
            <a:avLst/>
          </a:prstGeom>
          <a:noFill/>
          <a:ln>
            <a:noFill/>
          </a:ln>
        </p:spPr>
        <p:txBody>
          <a:bodyPr lIns="95726" tIns="47849" rIns="95726" bIns="47849" anchor="b" anchorCtr="0">
            <a:noAutofit/>
          </a:bodyPr>
          <a:lstStyle/>
          <a:p>
            <a:pPr algn="r">
              <a:buSzPct val="25000"/>
            </a:pPr>
            <a:fld id="{00000000-1234-1234-1234-123412341234}" type="slidenum">
              <a:rPr lang="en-US" sz="1200">
                <a:solidFill>
                  <a:schemeClr val="dk1"/>
                </a:solidFill>
                <a:latin typeface="Calibri"/>
                <a:ea typeface="Calibri"/>
                <a:cs typeface="Calibri"/>
                <a:sym typeface="Calibri"/>
              </a:rPr>
              <a:pPr algn="r">
                <a:buSzPct val="25000"/>
              </a:pPr>
              <a:t>3</a:t>
            </a:fld>
            <a:endParaRPr lang="en-US"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72738490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5"/>
        <p:cNvGrpSpPr/>
        <p:nvPr/>
      </p:nvGrpSpPr>
      <p:grpSpPr>
        <a:xfrm>
          <a:off x="0" y="0"/>
          <a:ext cx="0" cy="0"/>
          <a:chOff x="0" y="0"/>
          <a:chExt cx="0" cy="0"/>
        </a:xfrm>
      </p:grpSpPr>
      <p:sp>
        <p:nvSpPr>
          <p:cNvPr id="426" name="Shape 426"/>
          <p:cNvSpPr txBox="1">
            <a:spLocks noGrp="1"/>
          </p:cNvSpPr>
          <p:nvPr>
            <p:ph type="body" idx="1"/>
          </p:nvPr>
        </p:nvSpPr>
        <p:spPr>
          <a:xfrm>
            <a:off x="731523" y="4560571"/>
            <a:ext cx="5852159" cy="4320540"/>
          </a:xfrm>
          <a:prstGeom prst="rect">
            <a:avLst/>
          </a:prstGeom>
        </p:spPr>
        <p:txBody>
          <a:bodyPr lIns="95726" tIns="95726" rIns="95726" bIns="95726" anchor="t" anchorCtr="0">
            <a:noAutofit/>
          </a:bodyPr>
          <a:lstStyle/>
          <a:p>
            <a:endParaRPr/>
          </a:p>
        </p:txBody>
      </p:sp>
      <p:sp>
        <p:nvSpPr>
          <p:cNvPr id="427" name="Shape 427"/>
          <p:cNvSpPr>
            <a:spLocks noGrp="1" noRot="1" noChangeAspect="1"/>
          </p:cNvSpPr>
          <p:nvPr>
            <p:ph type="sldImg" idx="2"/>
          </p:nvPr>
        </p:nvSpPr>
        <p:spPr>
          <a:xfrm>
            <a:off x="1258888" y="720725"/>
            <a:ext cx="4799012" cy="3598863"/>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43834476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1"/>
        <p:cNvGrpSpPr/>
        <p:nvPr/>
      </p:nvGrpSpPr>
      <p:grpSpPr>
        <a:xfrm>
          <a:off x="0" y="0"/>
          <a:ext cx="0" cy="0"/>
          <a:chOff x="0" y="0"/>
          <a:chExt cx="0" cy="0"/>
        </a:xfrm>
      </p:grpSpPr>
      <p:sp>
        <p:nvSpPr>
          <p:cNvPr id="432" name="Shape 432"/>
          <p:cNvSpPr txBox="1">
            <a:spLocks noGrp="1"/>
          </p:cNvSpPr>
          <p:nvPr>
            <p:ph type="body" idx="1"/>
          </p:nvPr>
        </p:nvSpPr>
        <p:spPr>
          <a:xfrm>
            <a:off x="731523" y="4560571"/>
            <a:ext cx="5852159" cy="4320540"/>
          </a:xfrm>
          <a:prstGeom prst="rect">
            <a:avLst/>
          </a:prstGeom>
        </p:spPr>
        <p:txBody>
          <a:bodyPr lIns="95726" tIns="95726" rIns="95726" bIns="95726" anchor="t" anchorCtr="0">
            <a:noAutofit/>
          </a:bodyPr>
          <a:lstStyle/>
          <a:p>
            <a:endParaRPr/>
          </a:p>
        </p:txBody>
      </p:sp>
      <p:sp>
        <p:nvSpPr>
          <p:cNvPr id="433" name="Shape 433"/>
          <p:cNvSpPr>
            <a:spLocks noGrp="1" noRot="1" noChangeAspect="1"/>
          </p:cNvSpPr>
          <p:nvPr>
            <p:ph type="sldImg" idx="2"/>
          </p:nvPr>
        </p:nvSpPr>
        <p:spPr>
          <a:xfrm>
            <a:off x="1258888" y="720725"/>
            <a:ext cx="4799012" cy="3598863"/>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45791649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7"/>
        <p:cNvGrpSpPr/>
        <p:nvPr/>
      </p:nvGrpSpPr>
      <p:grpSpPr>
        <a:xfrm>
          <a:off x="0" y="0"/>
          <a:ext cx="0" cy="0"/>
          <a:chOff x="0" y="0"/>
          <a:chExt cx="0" cy="0"/>
        </a:xfrm>
      </p:grpSpPr>
      <p:sp>
        <p:nvSpPr>
          <p:cNvPr id="438" name="Shape 438"/>
          <p:cNvSpPr txBox="1">
            <a:spLocks noGrp="1"/>
          </p:cNvSpPr>
          <p:nvPr>
            <p:ph type="body" idx="1"/>
          </p:nvPr>
        </p:nvSpPr>
        <p:spPr>
          <a:xfrm>
            <a:off x="731523" y="4560571"/>
            <a:ext cx="5852159" cy="4320540"/>
          </a:xfrm>
          <a:prstGeom prst="rect">
            <a:avLst/>
          </a:prstGeom>
        </p:spPr>
        <p:txBody>
          <a:bodyPr lIns="95726" tIns="95726" rIns="95726" bIns="95726" anchor="t" anchorCtr="0">
            <a:noAutofit/>
          </a:bodyPr>
          <a:lstStyle/>
          <a:p>
            <a:endParaRPr/>
          </a:p>
        </p:txBody>
      </p:sp>
      <p:sp>
        <p:nvSpPr>
          <p:cNvPr id="439" name="Shape 439"/>
          <p:cNvSpPr>
            <a:spLocks noGrp="1" noRot="1" noChangeAspect="1"/>
          </p:cNvSpPr>
          <p:nvPr>
            <p:ph type="sldImg" idx="2"/>
          </p:nvPr>
        </p:nvSpPr>
        <p:spPr>
          <a:xfrm>
            <a:off x="1258888" y="720725"/>
            <a:ext cx="4799012" cy="3598863"/>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03269393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3"/>
        <p:cNvGrpSpPr/>
        <p:nvPr/>
      </p:nvGrpSpPr>
      <p:grpSpPr>
        <a:xfrm>
          <a:off x="0" y="0"/>
          <a:ext cx="0" cy="0"/>
          <a:chOff x="0" y="0"/>
          <a:chExt cx="0" cy="0"/>
        </a:xfrm>
      </p:grpSpPr>
      <p:sp>
        <p:nvSpPr>
          <p:cNvPr id="444" name="Shape 444"/>
          <p:cNvSpPr txBox="1">
            <a:spLocks noGrp="1"/>
          </p:cNvSpPr>
          <p:nvPr>
            <p:ph type="body" idx="1"/>
          </p:nvPr>
        </p:nvSpPr>
        <p:spPr>
          <a:xfrm>
            <a:off x="731523" y="4560571"/>
            <a:ext cx="5852159" cy="4320540"/>
          </a:xfrm>
          <a:prstGeom prst="rect">
            <a:avLst/>
          </a:prstGeom>
        </p:spPr>
        <p:txBody>
          <a:bodyPr lIns="95726" tIns="95726" rIns="95726" bIns="95726" anchor="t" anchorCtr="0">
            <a:noAutofit/>
          </a:bodyPr>
          <a:lstStyle/>
          <a:p>
            <a:r>
              <a:rPr lang="en-US" sz="1500" b="1">
                <a:solidFill>
                  <a:srgbClr val="FF00FF"/>
                </a:solidFill>
              </a:rPr>
              <a:t>Why Polish immigrants?  (Changed to represent entrepeneurs of middle region)</a:t>
            </a:r>
          </a:p>
        </p:txBody>
      </p:sp>
      <p:sp>
        <p:nvSpPr>
          <p:cNvPr id="445" name="Shape 445"/>
          <p:cNvSpPr>
            <a:spLocks noGrp="1" noRot="1" noChangeAspect="1"/>
          </p:cNvSpPr>
          <p:nvPr>
            <p:ph type="sldImg" idx="2"/>
          </p:nvPr>
        </p:nvSpPr>
        <p:spPr>
          <a:xfrm>
            <a:off x="1258888" y="720725"/>
            <a:ext cx="4799012" cy="3598863"/>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1314163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9"/>
        <p:cNvGrpSpPr/>
        <p:nvPr/>
      </p:nvGrpSpPr>
      <p:grpSpPr>
        <a:xfrm>
          <a:off x="0" y="0"/>
          <a:ext cx="0" cy="0"/>
          <a:chOff x="0" y="0"/>
          <a:chExt cx="0" cy="0"/>
        </a:xfrm>
      </p:grpSpPr>
      <p:sp>
        <p:nvSpPr>
          <p:cNvPr id="450" name="Shape 450"/>
          <p:cNvSpPr txBox="1">
            <a:spLocks noGrp="1"/>
          </p:cNvSpPr>
          <p:nvPr>
            <p:ph type="body" idx="1"/>
          </p:nvPr>
        </p:nvSpPr>
        <p:spPr>
          <a:xfrm>
            <a:off x="731523" y="4560571"/>
            <a:ext cx="5852159" cy="4320540"/>
          </a:xfrm>
          <a:prstGeom prst="rect">
            <a:avLst/>
          </a:prstGeom>
        </p:spPr>
        <p:txBody>
          <a:bodyPr lIns="95726" tIns="95726" rIns="95726" bIns="95726" anchor="t" anchorCtr="0">
            <a:noAutofit/>
          </a:bodyPr>
          <a:lstStyle/>
          <a:p>
            <a:endParaRPr/>
          </a:p>
        </p:txBody>
      </p:sp>
      <p:sp>
        <p:nvSpPr>
          <p:cNvPr id="451" name="Shape 451"/>
          <p:cNvSpPr>
            <a:spLocks noGrp="1" noRot="1" noChangeAspect="1"/>
          </p:cNvSpPr>
          <p:nvPr>
            <p:ph type="sldImg" idx="2"/>
          </p:nvPr>
        </p:nvSpPr>
        <p:spPr>
          <a:xfrm>
            <a:off x="1258888" y="720725"/>
            <a:ext cx="4799012" cy="3598863"/>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24093621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1"/>
        <p:cNvGrpSpPr/>
        <p:nvPr/>
      </p:nvGrpSpPr>
      <p:grpSpPr>
        <a:xfrm>
          <a:off x="0" y="0"/>
          <a:ext cx="0" cy="0"/>
          <a:chOff x="0" y="0"/>
          <a:chExt cx="0" cy="0"/>
        </a:xfrm>
      </p:grpSpPr>
      <p:sp>
        <p:nvSpPr>
          <p:cNvPr id="502" name="Shape 502"/>
          <p:cNvSpPr>
            <a:spLocks noGrp="1" noRot="1" noChangeAspect="1"/>
          </p:cNvSpPr>
          <p:nvPr>
            <p:ph type="sldImg" idx="2"/>
          </p:nvPr>
        </p:nvSpPr>
        <p:spPr>
          <a:xfrm>
            <a:off x="1258888" y="720725"/>
            <a:ext cx="4799012" cy="3598863"/>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503" name="Shape 503"/>
          <p:cNvSpPr txBox="1">
            <a:spLocks noGrp="1"/>
          </p:cNvSpPr>
          <p:nvPr>
            <p:ph type="body" idx="1"/>
          </p:nvPr>
        </p:nvSpPr>
        <p:spPr>
          <a:xfrm>
            <a:off x="731523" y="4560571"/>
            <a:ext cx="5852159" cy="4320540"/>
          </a:xfrm>
          <a:prstGeom prst="rect">
            <a:avLst/>
          </a:prstGeom>
          <a:noFill/>
          <a:ln>
            <a:noFill/>
          </a:ln>
        </p:spPr>
        <p:txBody>
          <a:bodyPr lIns="95726" tIns="47849" rIns="95726" bIns="47849" anchor="t" anchorCtr="0">
            <a:noAutofit/>
          </a:bodyPr>
          <a:lstStyle/>
          <a:p>
            <a:pPr>
              <a:buSzPct val="25000"/>
            </a:pPr>
            <a:endParaRPr/>
          </a:p>
          <a:p>
            <a:pPr>
              <a:buSzPct val="25000"/>
            </a:pPr>
            <a:endParaRPr>
              <a:latin typeface="Noto Sans Symbols"/>
              <a:ea typeface="Noto Sans Symbols"/>
              <a:cs typeface="Noto Sans Symbols"/>
              <a:sym typeface="Noto Sans Symbols"/>
            </a:endParaRPr>
          </a:p>
          <a:p>
            <a:pPr>
              <a:buSzPct val="25000"/>
            </a:pPr>
            <a:r>
              <a:rPr lang="en-US">
                <a:latin typeface="Noto Sans Symbols"/>
                <a:ea typeface="Noto Sans Symbols"/>
                <a:cs typeface="Noto Sans Symbols"/>
                <a:sym typeface="Noto Sans Symbols"/>
              </a:rPr>
              <a:t>☼♏♐♏❒♏■♍♏ ♒♋■♎□◆♦••</a:t>
            </a:r>
          </a:p>
        </p:txBody>
      </p:sp>
      <p:sp>
        <p:nvSpPr>
          <p:cNvPr id="504" name="Shape 504"/>
          <p:cNvSpPr txBox="1">
            <a:spLocks noGrp="1"/>
          </p:cNvSpPr>
          <p:nvPr>
            <p:ph type="sldNum" idx="12"/>
          </p:nvPr>
        </p:nvSpPr>
        <p:spPr>
          <a:xfrm>
            <a:off x="4143588" y="9119473"/>
            <a:ext cx="3169919" cy="480060"/>
          </a:xfrm>
          <a:prstGeom prst="rect">
            <a:avLst/>
          </a:prstGeom>
          <a:noFill/>
          <a:ln>
            <a:noFill/>
          </a:ln>
        </p:spPr>
        <p:txBody>
          <a:bodyPr lIns="95726" tIns="47849" rIns="95726" bIns="47849" anchor="b" anchorCtr="0">
            <a:noAutofit/>
          </a:bodyPr>
          <a:lstStyle/>
          <a:p>
            <a:pPr algn="r">
              <a:buSzPct val="25000"/>
            </a:pPr>
            <a:fld id="{00000000-1234-1234-1234-123412341234}" type="slidenum">
              <a:rPr lang="en-US" sz="1200">
                <a:solidFill>
                  <a:schemeClr val="dk1"/>
                </a:solidFill>
                <a:latin typeface="Calibri"/>
                <a:ea typeface="Calibri"/>
                <a:cs typeface="Calibri"/>
                <a:sym typeface="Calibri"/>
              </a:rPr>
              <a:pPr algn="r">
                <a:buSzPct val="25000"/>
              </a:pPr>
              <a:t>39</a:t>
            </a:fld>
            <a:endParaRPr lang="en-US"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6067640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p:cNvSpPr>
            <a:spLocks noGrp="1" noRot="1" noChangeAspect="1" noTextEdit="1"/>
          </p:cNvSpPr>
          <p:nvPr>
            <p:ph type="sldImg"/>
          </p:nvPr>
        </p:nvSpPr>
        <p:spPr bwMode="auto">
          <a:noFill/>
          <a:ln>
            <a:solidFill>
              <a:srgbClr val="000000"/>
            </a:solidFill>
            <a:miter lim="800000"/>
            <a:headEnd/>
            <a:tailEnd/>
          </a:ln>
        </p:spPr>
      </p:sp>
      <p:sp>
        <p:nvSpPr>
          <p:cNvPr id="80899"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Tree>
    <p:extLst>
      <p:ext uri="{BB962C8B-B14F-4D97-AF65-F5344CB8AC3E}">
        <p14:creationId xmlns:p14="http://schemas.microsoft.com/office/powerpoint/2010/main" val="200493064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DCA8940-1E63-42EC-AFD1-177982BF395F}" type="slidenum">
              <a:rPr lang="en-US"/>
              <a:pPr/>
              <a:t>42</a:t>
            </a:fld>
            <a:endParaRPr lang="en-US"/>
          </a:p>
        </p:txBody>
      </p:sp>
      <p:sp>
        <p:nvSpPr>
          <p:cNvPr id="11266" name="Rectangle 2"/>
          <p:cNvSpPr>
            <a:spLocks noGrp="1" noRot="1" noChangeAspect="1" noChangeArrowheads="1" noTextEdit="1"/>
          </p:cNvSpPr>
          <p:nvPr>
            <p:ph type="sldImg"/>
          </p:nvPr>
        </p:nvSpPr>
        <p:spPr>
          <a:ln/>
        </p:spPr>
      </p:sp>
      <p:sp>
        <p:nvSpPr>
          <p:cNvPr id="11267"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407176166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BF66D64-7015-42E9-9A4A-E291F8A1ACCC}" type="slidenum">
              <a:rPr lang="en-US"/>
              <a:pPr/>
              <a:t>43</a:t>
            </a:fld>
            <a:endParaRPr lang="en-US"/>
          </a:p>
        </p:txBody>
      </p:sp>
      <p:sp>
        <p:nvSpPr>
          <p:cNvPr id="12290" name="Rectangle 2"/>
          <p:cNvSpPr>
            <a:spLocks noGrp="1" noRot="1" noChangeAspect="1" noChangeArrowheads="1" noTextEdit="1"/>
          </p:cNvSpPr>
          <p:nvPr>
            <p:ph type="sldImg"/>
          </p:nvPr>
        </p:nvSpPr>
        <p:spPr>
          <a:ln/>
        </p:spPr>
      </p:sp>
      <p:sp>
        <p:nvSpPr>
          <p:cNvPr id="12291"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377955630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1F10F92-76E1-45C4-8950-6B89C7EC53DC}" type="slidenum">
              <a:rPr lang="en-US"/>
              <a:pPr/>
              <a:t>44</a:t>
            </a:fld>
            <a:endParaRPr lang="en-US"/>
          </a:p>
        </p:txBody>
      </p:sp>
      <p:sp>
        <p:nvSpPr>
          <p:cNvPr id="13314" name="Rectangle 2"/>
          <p:cNvSpPr>
            <a:spLocks noGrp="1" noRot="1" noChangeAspect="1" noChangeArrowheads="1" noTextEdit="1"/>
          </p:cNvSpPr>
          <p:nvPr>
            <p:ph type="sldImg"/>
          </p:nvPr>
        </p:nvSpPr>
        <p:spPr>
          <a:ln/>
        </p:spPr>
      </p:sp>
      <p:sp>
        <p:nvSpPr>
          <p:cNvPr id="13315"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1311591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2"/>
        <p:cNvGrpSpPr/>
        <p:nvPr/>
      </p:nvGrpSpPr>
      <p:grpSpPr>
        <a:xfrm>
          <a:off x="0" y="0"/>
          <a:ext cx="0" cy="0"/>
          <a:chOff x="0" y="0"/>
          <a:chExt cx="0" cy="0"/>
        </a:xfrm>
      </p:grpSpPr>
      <p:sp>
        <p:nvSpPr>
          <p:cNvPr id="213" name="Shape 213"/>
          <p:cNvSpPr>
            <a:spLocks noGrp="1" noRot="1" noChangeAspect="1"/>
          </p:cNvSpPr>
          <p:nvPr>
            <p:ph type="sldImg" idx="2"/>
          </p:nvPr>
        </p:nvSpPr>
        <p:spPr>
          <a:xfrm>
            <a:off x="1258888" y="720725"/>
            <a:ext cx="4799012" cy="3598863"/>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214" name="Shape 214"/>
          <p:cNvSpPr txBox="1">
            <a:spLocks noGrp="1"/>
          </p:cNvSpPr>
          <p:nvPr>
            <p:ph type="body" idx="1"/>
          </p:nvPr>
        </p:nvSpPr>
        <p:spPr>
          <a:xfrm>
            <a:off x="731523" y="4560571"/>
            <a:ext cx="5852159" cy="4320540"/>
          </a:xfrm>
          <a:prstGeom prst="rect">
            <a:avLst/>
          </a:prstGeom>
          <a:noFill/>
          <a:ln>
            <a:noFill/>
          </a:ln>
        </p:spPr>
        <p:txBody>
          <a:bodyPr lIns="95726" tIns="47849" rIns="95726" bIns="47849" anchor="t" anchorCtr="0">
            <a:noAutofit/>
          </a:bodyPr>
          <a:lstStyle/>
          <a:p>
            <a:pPr>
              <a:lnSpc>
                <a:spcPct val="115000"/>
              </a:lnSpc>
              <a:buClr>
                <a:schemeClr val="dk1"/>
              </a:buClr>
              <a:buSzPct val="91666"/>
            </a:pPr>
            <a:r>
              <a:rPr lang="en-US">
                <a:latin typeface="Arial"/>
                <a:ea typeface="Arial"/>
                <a:cs typeface="Arial"/>
                <a:sym typeface="Arial"/>
              </a:rPr>
              <a:t>Discussion: Conceptual Understanding, Scaffolding the Understanding, Analyzing the Understanding</a:t>
            </a:r>
          </a:p>
          <a:p>
            <a:pPr>
              <a:lnSpc>
                <a:spcPct val="115000"/>
              </a:lnSpc>
              <a:buClr>
                <a:schemeClr val="dk1"/>
              </a:buClr>
              <a:buSzPct val="91666"/>
            </a:pPr>
            <a:r>
              <a:rPr lang="en-US">
                <a:latin typeface="Arial"/>
                <a:ea typeface="Arial"/>
                <a:cs typeface="Arial"/>
                <a:sym typeface="Arial"/>
              </a:rPr>
              <a:t>Arrow will rise up upon click after discussion to summarize difference between 2008 and 2015, then skills aligned with English SOLs.  Great opportunity for common planning!</a:t>
            </a:r>
          </a:p>
          <a:p>
            <a:pPr>
              <a:lnSpc>
                <a:spcPct val="115000"/>
              </a:lnSpc>
              <a:buClr>
                <a:schemeClr val="dk1"/>
              </a:buClr>
              <a:buSzPct val="78571"/>
            </a:pPr>
            <a:r>
              <a:rPr lang="en-US">
                <a:latin typeface="Arial"/>
                <a:ea typeface="Arial"/>
                <a:cs typeface="Arial"/>
                <a:sym typeface="Arial"/>
              </a:rPr>
              <a:t>Purpose of today is to “teach” a lesson demonstrating skill based instruction, moving away from Lecture (Sit and Get)</a:t>
            </a:r>
            <a:r>
              <a:rPr lang="en-US" sz="1500" b="1">
                <a:solidFill>
                  <a:srgbClr val="FF00FF"/>
                </a:solidFill>
              </a:rPr>
              <a:t>One of the goals of this session is to show teachers how to incorporate skills and content.  Can you please connect a SOL content standard and the specific 2015 SOL skill  to </a:t>
            </a:r>
            <a:r>
              <a:rPr lang="en-US" sz="1500" b="1" i="1">
                <a:solidFill>
                  <a:srgbClr val="FF00FF"/>
                </a:solidFill>
              </a:rPr>
              <a:t>each</a:t>
            </a:r>
            <a:r>
              <a:rPr lang="en-US" sz="1500" b="1">
                <a:solidFill>
                  <a:srgbClr val="FF00FF"/>
                </a:solidFill>
              </a:rPr>
              <a:t> student learning experience.</a:t>
            </a:r>
            <a:r>
              <a:rPr lang="en-US" sz="1500" b="1">
                <a:solidFill>
                  <a:srgbClr val="FF00FF"/>
                </a:solidFill>
                <a:latin typeface="Arial"/>
                <a:ea typeface="Arial"/>
                <a:cs typeface="Arial"/>
                <a:sym typeface="Arial"/>
              </a:rPr>
              <a:t> Please look at Nikita Lee’s VAUS Government presentation in this Google folder slides 26 and 38 to see an example.</a:t>
            </a:r>
          </a:p>
          <a:p>
            <a:pPr>
              <a:buSzPct val="25000"/>
            </a:pPr>
            <a:endParaRPr>
              <a:latin typeface="Arial"/>
              <a:ea typeface="Arial"/>
              <a:cs typeface="Arial"/>
              <a:sym typeface="Arial"/>
            </a:endParaRPr>
          </a:p>
        </p:txBody>
      </p:sp>
      <p:sp>
        <p:nvSpPr>
          <p:cNvPr id="215" name="Shape 215"/>
          <p:cNvSpPr txBox="1">
            <a:spLocks noGrp="1"/>
          </p:cNvSpPr>
          <p:nvPr>
            <p:ph type="sldNum" idx="12"/>
          </p:nvPr>
        </p:nvSpPr>
        <p:spPr>
          <a:xfrm>
            <a:off x="4143588" y="9119473"/>
            <a:ext cx="3169919" cy="480060"/>
          </a:xfrm>
          <a:prstGeom prst="rect">
            <a:avLst/>
          </a:prstGeom>
          <a:noFill/>
          <a:ln>
            <a:noFill/>
          </a:ln>
        </p:spPr>
        <p:txBody>
          <a:bodyPr lIns="95726" tIns="47849" rIns="95726" bIns="47849" anchor="b" anchorCtr="0">
            <a:noAutofit/>
          </a:bodyPr>
          <a:lstStyle/>
          <a:p>
            <a:pPr algn="r">
              <a:buSzPct val="25000"/>
            </a:pPr>
            <a:fld id="{00000000-1234-1234-1234-123412341234}" type="slidenum">
              <a:rPr lang="en-US" sz="1200">
                <a:solidFill>
                  <a:schemeClr val="dk1"/>
                </a:solidFill>
                <a:latin typeface="Calibri"/>
                <a:ea typeface="Calibri"/>
                <a:cs typeface="Calibri"/>
                <a:sym typeface="Calibri"/>
              </a:rPr>
              <a:pPr algn="r">
                <a:buSzPct val="25000"/>
              </a:pPr>
              <a:t>4</a:t>
            </a:fld>
            <a:endParaRPr lang="en-US"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116087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1F10F92-76E1-45C4-8950-6B89C7EC53DC}" type="slidenum">
              <a:rPr lang="en-US"/>
              <a:pPr/>
              <a:t>45</a:t>
            </a:fld>
            <a:endParaRPr lang="en-US"/>
          </a:p>
        </p:txBody>
      </p:sp>
      <p:sp>
        <p:nvSpPr>
          <p:cNvPr id="13314" name="Rectangle 2"/>
          <p:cNvSpPr>
            <a:spLocks noGrp="1" noRot="1" noChangeAspect="1" noChangeArrowheads="1" noTextEdit="1"/>
          </p:cNvSpPr>
          <p:nvPr>
            <p:ph type="sldImg"/>
          </p:nvPr>
        </p:nvSpPr>
        <p:spPr>
          <a:ln/>
        </p:spPr>
      </p:sp>
      <p:sp>
        <p:nvSpPr>
          <p:cNvPr id="13315"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253863092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1F10F92-76E1-45C4-8950-6B89C7EC53DC}" type="slidenum">
              <a:rPr lang="en-US"/>
              <a:pPr/>
              <a:t>46</a:t>
            </a:fld>
            <a:endParaRPr lang="en-US"/>
          </a:p>
        </p:txBody>
      </p:sp>
      <p:sp>
        <p:nvSpPr>
          <p:cNvPr id="13314" name="Rectangle 2"/>
          <p:cNvSpPr>
            <a:spLocks noGrp="1" noRot="1" noChangeAspect="1" noChangeArrowheads="1" noTextEdit="1"/>
          </p:cNvSpPr>
          <p:nvPr>
            <p:ph type="sldImg"/>
          </p:nvPr>
        </p:nvSpPr>
        <p:spPr>
          <a:ln/>
        </p:spPr>
      </p:sp>
      <p:sp>
        <p:nvSpPr>
          <p:cNvPr id="13315"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317704162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1F10F92-76E1-45C4-8950-6B89C7EC53DC}" type="slidenum">
              <a:rPr lang="en-US"/>
              <a:pPr/>
              <a:t>47</a:t>
            </a:fld>
            <a:endParaRPr lang="en-US"/>
          </a:p>
        </p:txBody>
      </p:sp>
      <p:sp>
        <p:nvSpPr>
          <p:cNvPr id="13314" name="Rectangle 2"/>
          <p:cNvSpPr>
            <a:spLocks noGrp="1" noRot="1" noChangeAspect="1" noChangeArrowheads="1" noTextEdit="1"/>
          </p:cNvSpPr>
          <p:nvPr>
            <p:ph type="sldImg"/>
          </p:nvPr>
        </p:nvSpPr>
        <p:spPr>
          <a:ln/>
        </p:spPr>
      </p:sp>
      <p:sp>
        <p:nvSpPr>
          <p:cNvPr id="13315"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32728103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0"/>
        <p:cNvGrpSpPr/>
        <p:nvPr/>
      </p:nvGrpSpPr>
      <p:grpSpPr>
        <a:xfrm>
          <a:off x="0" y="0"/>
          <a:ext cx="0" cy="0"/>
          <a:chOff x="0" y="0"/>
          <a:chExt cx="0" cy="0"/>
        </a:xfrm>
      </p:grpSpPr>
      <p:sp>
        <p:nvSpPr>
          <p:cNvPr id="401" name="Shape 401"/>
          <p:cNvSpPr>
            <a:spLocks noGrp="1" noRot="1" noChangeAspect="1"/>
          </p:cNvSpPr>
          <p:nvPr>
            <p:ph type="sldImg" idx="2"/>
          </p:nvPr>
        </p:nvSpPr>
        <p:spPr>
          <a:xfrm>
            <a:off x="1257300" y="719138"/>
            <a:ext cx="4800600" cy="360045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402" name="Shape 402"/>
          <p:cNvSpPr txBox="1">
            <a:spLocks noGrp="1"/>
          </p:cNvSpPr>
          <p:nvPr>
            <p:ph type="body" idx="1"/>
          </p:nvPr>
        </p:nvSpPr>
        <p:spPr>
          <a:xfrm>
            <a:off x="731522" y="4560571"/>
            <a:ext cx="5852159" cy="4320540"/>
          </a:xfrm>
          <a:prstGeom prst="rect">
            <a:avLst/>
          </a:prstGeom>
          <a:noFill/>
          <a:ln>
            <a:noFill/>
          </a:ln>
        </p:spPr>
        <p:txBody>
          <a:bodyPr lIns="96639" tIns="48306" rIns="96639" bIns="48306" anchor="t" anchorCtr="0">
            <a:noAutofit/>
          </a:bodyPr>
          <a:lstStyle/>
          <a:p>
            <a:pPr>
              <a:buSzPct val="25000"/>
            </a:pPr>
            <a:endParaRPr/>
          </a:p>
        </p:txBody>
      </p:sp>
      <p:sp>
        <p:nvSpPr>
          <p:cNvPr id="403" name="Shape 403"/>
          <p:cNvSpPr txBox="1">
            <a:spLocks noGrp="1"/>
          </p:cNvSpPr>
          <p:nvPr>
            <p:ph type="sldNum" idx="12"/>
          </p:nvPr>
        </p:nvSpPr>
        <p:spPr>
          <a:xfrm>
            <a:off x="4143587" y="9119473"/>
            <a:ext cx="3169919" cy="480060"/>
          </a:xfrm>
          <a:prstGeom prst="rect">
            <a:avLst/>
          </a:prstGeom>
          <a:noFill/>
          <a:ln>
            <a:noFill/>
          </a:ln>
        </p:spPr>
        <p:txBody>
          <a:bodyPr lIns="96639" tIns="48306" rIns="96639" bIns="48306" anchor="b" anchorCtr="0">
            <a:noAutofit/>
          </a:bodyPr>
          <a:lstStyle/>
          <a:p>
            <a:pPr algn="r">
              <a:buSzPct val="25000"/>
            </a:pPr>
            <a:fld id="{00000000-1234-1234-1234-123412341234}" type="slidenum">
              <a:rPr lang="en-US" sz="1200">
                <a:solidFill>
                  <a:schemeClr val="dk1"/>
                </a:solidFill>
                <a:latin typeface="Calibri"/>
                <a:ea typeface="Calibri"/>
                <a:cs typeface="Calibri"/>
                <a:sym typeface="Calibri"/>
              </a:rPr>
              <a:pPr algn="r">
                <a:buSzPct val="25000"/>
              </a:pPr>
              <a:t>50</a:t>
            </a:fld>
            <a:endParaRPr lang="en-US"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17708376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9"/>
        <p:cNvGrpSpPr/>
        <p:nvPr/>
      </p:nvGrpSpPr>
      <p:grpSpPr>
        <a:xfrm>
          <a:off x="0" y="0"/>
          <a:ext cx="0" cy="0"/>
          <a:chOff x="0" y="0"/>
          <a:chExt cx="0" cy="0"/>
        </a:xfrm>
      </p:grpSpPr>
      <p:sp>
        <p:nvSpPr>
          <p:cNvPr id="410" name="Shape 410"/>
          <p:cNvSpPr>
            <a:spLocks noGrp="1" noRot="1" noChangeAspect="1"/>
          </p:cNvSpPr>
          <p:nvPr>
            <p:ph type="sldImg" idx="2"/>
          </p:nvPr>
        </p:nvSpPr>
        <p:spPr>
          <a:xfrm>
            <a:off x="1257300" y="719138"/>
            <a:ext cx="4800600" cy="360045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411" name="Shape 411"/>
          <p:cNvSpPr txBox="1">
            <a:spLocks noGrp="1"/>
          </p:cNvSpPr>
          <p:nvPr>
            <p:ph type="body" idx="1"/>
          </p:nvPr>
        </p:nvSpPr>
        <p:spPr>
          <a:xfrm>
            <a:off x="731522" y="4560571"/>
            <a:ext cx="5852159" cy="4320540"/>
          </a:xfrm>
          <a:prstGeom prst="rect">
            <a:avLst/>
          </a:prstGeom>
          <a:noFill/>
          <a:ln>
            <a:noFill/>
          </a:ln>
        </p:spPr>
        <p:txBody>
          <a:bodyPr lIns="96639" tIns="48306" rIns="96639" bIns="48306" anchor="t" anchorCtr="0">
            <a:noAutofit/>
          </a:bodyPr>
          <a:lstStyle/>
          <a:p>
            <a:pPr>
              <a:buSzPct val="25000"/>
            </a:pPr>
            <a:r>
              <a:rPr lang="en-US"/>
              <a:t>How is this map different from the current map of the United States? How does geography affect economies? </a:t>
            </a:r>
          </a:p>
          <a:p>
            <a:pPr>
              <a:buSzPct val="25000"/>
            </a:pPr>
            <a:endParaRPr/>
          </a:p>
          <a:p>
            <a:pPr>
              <a:buSzPct val="25000"/>
            </a:pPr>
            <a:r>
              <a:rPr lang="en-US"/>
              <a:t>Full project available as handout</a:t>
            </a:r>
          </a:p>
        </p:txBody>
      </p:sp>
      <p:sp>
        <p:nvSpPr>
          <p:cNvPr id="412" name="Shape 412"/>
          <p:cNvSpPr txBox="1">
            <a:spLocks noGrp="1"/>
          </p:cNvSpPr>
          <p:nvPr>
            <p:ph type="sldNum" idx="12"/>
          </p:nvPr>
        </p:nvSpPr>
        <p:spPr>
          <a:xfrm>
            <a:off x="4143587" y="9119473"/>
            <a:ext cx="3169919" cy="480060"/>
          </a:xfrm>
          <a:prstGeom prst="rect">
            <a:avLst/>
          </a:prstGeom>
          <a:noFill/>
          <a:ln>
            <a:noFill/>
          </a:ln>
        </p:spPr>
        <p:txBody>
          <a:bodyPr lIns="96639" tIns="48306" rIns="96639" bIns="48306" anchor="b" anchorCtr="0">
            <a:noAutofit/>
          </a:bodyPr>
          <a:lstStyle/>
          <a:p>
            <a:pPr algn="r">
              <a:buSzPct val="25000"/>
            </a:pPr>
            <a:fld id="{00000000-1234-1234-1234-123412341234}" type="slidenum">
              <a:rPr lang="en-US" sz="1200">
                <a:solidFill>
                  <a:schemeClr val="dk1"/>
                </a:solidFill>
                <a:latin typeface="Calibri"/>
                <a:ea typeface="Calibri"/>
                <a:cs typeface="Calibri"/>
                <a:sym typeface="Calibri"/>
              </a:rPr>
              <a:pPr algn="r">
                <a:buSzPct val="25000"/>
              </a:pPr>
              <a:t>51</a:t>
            </a:fld>
            <a:endParaRPr lang="en-US"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85147345"/>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8"/>
        <p:cNvGrpSpPr/>
        <p:nvPr/>
      </p:nvGrpSpPr>
      <p:grpSpPr>
        <a:xfrm>
          <a:off x="0" y="0"/>
          <a:ext cx="0" cy="0"/>
          <a:chOff x="0" y="0"/>
          <a:chExt cx="0" cy="0"/>
        </a:xfrm>
      </p:grpSpPr>
      <p:sp>
        <p:nvSpPr>
          <p:cNvPr id="419" name="Shape 419"/>
          <p:cNvSpPr txBox="1">
            <a:spLocks noGrp="1"/>
          </p:cNvSpPr>
          <p:nvPr>
            <p:ph type="body" idx="1"/>
          </p:nvPr>
        </p:nvSpPr>
        <p:spPr>
          <a:xfrm>
            <a:off x="731520" y="4560571"/>
            <a:ext cx="5852160" cy="4320540"/>
          </a:xfrm>
          <a:prstGeom prst="rect">
            <a:avLst/>
          </a:prstGeom>
        </p:spPr>
        <p:txBody>
          <a:bodyPr lIns="96639" tIns="96639" rIns="96639" bIns="96639" anchor="t" anchorCtr="0">
            <a:noAutofit/>
          </a:bodyPr>
          <a:lstStyle/>
          <a:p>
            <a:r>
              <a:rPr lang="en-US" b="1"/>
              <a:t>Do not show skills until after debrief….we want audience to interact with skills and see if they can pick out the skill we were practicing</a:t>
            </a:r>
          </a:p>
          <a:p>
            <a:endParaRPr b="1"/>
          </a:p>
          <a:p>
            <a:endParaRPr/>
          </a:p>
        </p:txBody>
      </p:sp>
      <p:sp>
        <p:nvSpPr>
          <p:cNvPr id="420" name="Shape 420"/>
          <p:cNvSpPr>
            <a:spLocks noGrp="1" noRot="1" noChangeAspect="1"/>
          </p:cNvSpPr>
          <p:nvPr>
            <p:ph type="sldImg" idx="2"/>
          </p:nvPr>
        </p:nvSpPr>
        <p:spPr>
          <a:xfrm>
            <a:off x="1257300" y="719138"/>
            <a:ext cx="4800600" cy="360045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861238812"/>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7"/>
        <p:cNvGrpSpPr/>
        <p:nvPr/>
      </p:nvGrpSpPr>
      <p:grpSpPr>
        <a:xfrm>
          <a:off x="0" y="0"/>
          <a:ext cx="0" cy="0"/>
          <a:chOff x="0" y="0"/>
          <a:chExt cx="0" cy="0"/>
        </a:xfrm>
      </p:grpSpPr>
      <p:sp>
        <p:nvSpPr>
          <p:cNvPr id="458" name="Shape 458"/>
          <p:cNvSpPr>
            <a:spLocks noGrp="1" noRot="1" noChangeAspect="1"/>
          </p:cNvSpPr>
          <p:nvPr>
            <p:ph type="sldImg" idx="2"/>
          </p:nvPr>
        </p:nvSpPr>
        <p:spPr>
          <a:xfrm>
            <a:off x="1257300" y="719138"/>
            <a:ext cx="4800600" cy="360045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459" name="Shape 459"/>
          <p:cNvSpPr txBox="1">
            <a:spLocks noGrp="1"/>
          </p:cNvSpPr>
          <p:nvPr>
            <p:ph type="body" idx="1"/>
          </p:nvPr>
        </p:nvSpPr>
        <p:spPr>
          <a:xfrm>
            <a:off x="731522" y="4560571"/>
            <a:ext cx="5852159" cy="4320540"/>
          </a:xfrm>
          <a:prstGeom prst="rect">
            <a:avLst/>
          </a:prstGeom>
          <a:noFill/>
          <a:ln>
            <a:noFill/>
          </a:ln>
        </p:spPr>
        <p:txBody>
          <a:bodyPr lIns="96639" tIns="48306" rIns="96639" bIns="48306" anchor="t" anchorCtr="0">
            <a:noAutofit/>
          </a:bodyPr>
          <a:lstStyle/>
          <a:p>
            <a:pPr>
              <a:buSzPct val="25000"/>
            </a:pPr>
            <a:endParaRPr/>
          </a:p>
        </p:txBody>
      </p:sp>
      <p:sp>
        <p:nvSpPr>
          <p:cNvPr id="460" name="Shape 460"/>
          <p:cNvSpPr txBox="1">
            <a:spLocks noGrp="1"/>
          </p:cNvSpPr>
          <p:nvPr>
            <p:ph type="sldNum" idx="12"/>
          </p:nvPr>
        </p:nvSpPr>
        <p:spPr>
          <a:xfrm>
            <a:off x="4143587" y="9119473"/>
            <a:ext cx="3169919" cy="480060"/>
          </a:xfrm>
          <a:prstGeom prst="rect">
            <a:avLst/>
          </a:prstGeom>
          <a:noFill/>
          <a:ln>
            <a:noFill/>
          </a:ln>
        </p:spPr>
        <p:txBody>
          <a:bodyPr lIns="96639" tIns="48306" rIns="96639" bIns="48306" anchor="b" anchorCtr="0">
            <a:noAutofit/>
          </a:bodyPr>
          <a:lstStyle/>
          <a:p>
            <a:pPr algn="r">
              <a:buSzPct val="25000"/>
            </a:pPr>
            <a:fld id="{00000000-1234-1234-1234-123412341234}" type="slidenum">
              <a:rPr lang="en-US" sz="1200">
                <a:solidFill>
                  <a:schemeClr val="dk1"/>
                </a:solidFill>
                <a:latin typeface="Calibri"/>
                <a:ea typeface="Calibri"/>
                <a:cs typeface="Calibri"/>
                <a:sym typeface="Calibri"/>
              </a:rPr>
              <a:pPr algn="r">
                <a:buSzPct val="25000"/>
              </a:pPr>
              <a:t>53</a:t>
            </a:fld>
            <a:endParaRPr lang="en-US"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092059050"/>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7"/>
        <p:cNvGrpSpPr/>
        <p:nvPr/>
      </p:nvGrpSpPr>
      <p:grpSpPr>
        <a:xfrm>
          <a:off x="0" y="0"/>
          <a:ext cx="0" cy="0"/>
          <a:chOff x="0" y="0"/>
          <a:chExt cx="0" cy="0"/>
        </a:xfrm>
      </p:grpSpPr>
      <p:sp>
        <p:nvSpPr>
          <p:cNvPr id="518" name="Shape 518"/>
          <p:cNvSpPr txBox="1">
            <a:spLocks noGrp="1"/>
          </p:cNvSpPr>
          <p:nvPr>
            <p:ph type="body" idx="1"/>
          </p:nvPr>
        </p:nvSpPr>
        <p:spPr>
          <a:xfrm>
            <a:off x="731522" y="4560571"/>
            <a:ext cx="5852159" cy="4320540"/>
          </a:xfrm>
          <a:prstGeom prst="rect">
            <a:avLst/>
          </a:prstGeom>
        </p:spPr>
        <p:txBody>
          <a:bodyPr lIns="96639" tIns="96639" rIns="96639" bIns="96639" anchor="t" anchorCtr="0">
            <a:noAutofit/>
          </a:bodyPr>
          <a:lstStyle/>
          <a:p>
            <a:endParaRPr/>
          </a:p>
        </p:txBody>
      </p:sp>
      <p:sp>
        <p:nvSpPr>
          <p:cNvPr id="519" name="Shape 519"/>
          <p:cNvSpPr>
            <a:spLocks noGrp="1" noRot="1" noChangeAspect="1"/>
          </p:cNvSpPr>
          <p:nvPr>
            <p:ph type="sldImg" idx="2"/>
          </p:nvPr>
        </p:nvSpPr>
        <p:spPr>
          <a:xfrm>
            <a:off x="1257300" y="719138"/>
            <a:ext cx="4800600" cy="360045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852364789"/>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7"/>
        <p:cNvGrpSpPr/>
        <p:nvPr/>
      </p:nvGrpSpPr>
      <p:grpSpPr>
        <a:xfrm>
          <a:off x="0" y="0"/>
          <a:ext cx="0" cy="0"/>
          <a:chOff x="0" y="0"/>
          <a:chExt cx="0" cy="0"/>
        </a:xfrm>
      </p:grpSpPr>
      <p:sp>
        <p:nvSpPr>
          <p:cNvPr id="458" name="Shape 458"/>
          <p:cNvSpPr>
            <a:spLocks noGrp="1" noRot="1" noChangeAspect="1"/>
          </p:cNvSpPr>
          <p:nvPr>
            <p:ph type="sldImg" idx="2"/>
          </p:nvPr>
        </p:nvSpPr>
        <p:spPr>
          <a:xfrm>
            <a:off x="1257300" y="719138"/>
            <a:ext cx="4800600" cy="360045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459" name="Shape 459"/>
          <p:cNvSpPr txBox="1">
            <a:spLocks noGrp="1"/>
          </p:cNvSpPr>
          <p:nvPr>
            <p:ph type="body" idx="1"/>
          </p:nvPr>
        </p:nvSpPr>
        <p:spPr>
          <a:xfrm>
            <a:off x="731522" y="4560571"/>
            <a:ext cx="5852159" cy="4320540"/>
          </a:xfrm>
          <a:prstGeom prst="rect">
            <a:avLst/>
          </a:prstGeom>
          <a:noFill/>
          <a:ln>
            <a:noFill/>
          </a:ln>
        </p:spPr>
        <p:txBody>
          <a:bodyPr lIns="96639" tIns="48306" rIns="96639" bIns="48306" anchor="t" anchorCtr="0">
            <a:noAutofit/>
          </a:bodyPr>
          <a:lstStyle/>
          <a:p>
            <a:pPr>
              <a:buSzPct val="25000"/>
            </a:pPr>
            <a:endParaRPr/>
          </a:p>
        </p:txBody>
      </p:sp>
      <p:sp>
        <p:nvSpPr>
          <p:cNvPr id="460" name="Shape 460"/>
          <p:cNvSpPr txBox="1">
            <a:spLocks noGrp="1"/>
          </p:cNvSpPr>
          <p:nvPr>
            <p:ph type="sldNum" idx="12"/>
          </p:nvPr>
        </p:nvSpPr>
        <p:spPr>
          <a:xfrm>
            <a:off x="4143587" y="9119473"/>
            <a:ext cx="3169919" cy="480060"/>
          </a:xfrm>
          <a:prstGeom prst="rect">
            <a:avLst/>
          </a:prstGeom>
          <a:noFill/>
          <a:ln>
            <a:noFill/>
          </a:ln>
        </p:spPr>
        <p:txBody>
          <a:bodyPr lIns="96639" tIns="48306" rIns="96639" bIns="48306" anchor="b" anchorCtr="0">
            <a:noAutofit/>
          </a:bodyPr>
          <a:lstStyle/>
          <a:p>
            <a:pPr algn="r">
              <a:buSzPct val="25000"/>
            </a:pPr>
            <a:fld id="{00000000-1234-1234-1234-123412341234}" type="slidenum">
              <a:rPr lang="en-US" sz="1200">
                <a:solidFill>
                  <a:schemeClr val="dk1"/>
                </a:solidFill>
                <a:latin typeface="Calibri"/>
                <a:ea typeface="Calibri"/>
                <a:cs typeface="Calibri"/>
                <a:sym typeface="Calibri"/>
              </a:rPr>
              <a:pPr algn="r">
                <a:buSzPct val="25000"/>
              </a:pPr>
              <a:t>73</a:t>
            </a:fld>
            <a:endParaRPr lang="en-US"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092059050"/>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6"/>
        <p:cNvGrpSpPr/>
        <p:nvPr/>
      </p:nvGrpSpPr>
      <p:grpSpPr>
        <a:xfrm>
          <a:off x="0" y="0"/>
          <a:ext cx="0" cy="0"/>
          <a:chOff x="0" y="0"/>
          <a:chExt cx="0" cy="0"/>
        </a:xfrm>
      </p:grpSpPr>
      <p:sp>
        <p:nvSpPr>
          <p:cNvPr id="467" name="Shape 467"/>
          <p:cNvSpPr txBox="1">
            <a:spLocks noGrp="1"/>
          </p:cNvSpPr>
          <p:nvPr>
            <p:ph type="body" idx="1"/>
          </p:nvPr>
        </p:nvSpPr>
        <p:spPr>
          <a:xfrm>
            <a:off x="731522" y="4560571"/>
            <a:ext cx="5852159" cy="4320540"/>
          </a:xfrm>
          <a:prstGeom prst="rect">
            <a:avLst/>
          </a:prstGeom>
        </p:spPr>
        <p:txBody>
          <a:bodyPr lIns="96639" tIns="96639" rIns="96639" bIns="96639" anchor="t" anchorCtr="0">
            <a:noAutofit/>
          </a:bodyPr>
          <a:lstStyle/>
          <a:p>
            <a:endParaRPr/>
          </a:p>
        </p:txBody>
      </p:sp>
      <p:sp>
        <p:nvSpPr>
          <p:cNvPr id="468" name="Shape 468"/>
          <p:cNvSpPr>
            <a:spLocks noGrp="1" noRot="1" noChangeAspect="1"/>
          </p:cNvSpPr>
          <p:nvPr>
            <p:ph type="sldImg" idx="2"/>
          </p:nvPr>
        </p:nvSpPr>
        <p:spPr>
          <a:xfrm>
            <a:off x="1257300" y="719138"/>
            <a:ext cx="4800600" cy="360045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9038271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3"/>
        <p:cNvGrpSpPr/>
        <p:nvPr/>
      </p:nvGrpSpPr>
      <p:grpSpPr>
        <a:xfrm>
          <a:off x="0" y="0"/>
          <a:ext cx="0" cy="0"/>
          <a:chOff x="0" y="0"/>
          <a:chExt cx="0" cy="0"/>
        </a:xfrm>
      </p:grpSpPr>
      <p:sp>
        <p:nvSpPr>
          <p:cNvPr id="224" name="Shape 224"/>
          <p:cNvSpPr txBox="1">
            <a:spLocks noGrp="1"/>
          </p:cNvSpPr>
          <p:nvPr>
            <p:ph type="body" idx="1"/>
          </p:nvPr>
        </p:nvSpPr>
        <p:spPr>
          <a:xfrm>
            <a:off x="731520" y="4560571"/>
            <a:ext cx="5852160" cy="4320540"/>
          </a:xfrm>
          <a:prstGeom prst="rect">
            <a:avLst/>
          </a:prstGeom>
          <a:noFill/>
          <a:ln>
            <a:noFill/>
          </a:ln>
        </p:spPr>
        <p:txBody>
          <a:bodyPr lIns="95726" tIns="95726" rIns="95726" bIns="95726" anchor="t" anchorCtr="0">
            <a:noAutofit/>
          </a:bodyPr>
          <a:lstStyle/>
          <a:p>
            <a:pPr>
              <a:buClr>
                <a:schemeClr val="dk1"/>
              </a:buClr>
              <a:buSzPct val="25000"/>
            </a:pPr>
            <a:endParaRPr/>
          </a:p>
        </p:txBody>
      </p:sp>
      <p:sp>
        <p:nvSpPr>
          <p:cNvPr id="225" name="Shape 225"/>
          <p:cNvSpPr>
            <a:spLocks noGrp="1" noRot="1" noChangeAspect="1"/>
          </p:cNvSpPr>
          <p:nvPr>
            <p:ph type="sldImg" idx="2"/>
          </p:nvPr>
        </p:nvSpPr>
        <p:spPr>
          <a:xfrm>
            <a:off x="1258888" y="720725"/>
            <a:ext cx="4799012" cy="3598863"/>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Tree>
    <p:extLst>
      <p:ext uri="{BB962C8B-B14F-4D97-AF65-F5344CB8AC3E}">
        <p14:creationId xmlns:p14="http://schemas.microsoft.com/office/powerpoint/2010/main" val="3905255941"/>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2"/>
        <p:cNvGrpSpPr/>
        <p:nvPr/>
      </p:nvGrpSpPr>
      <p:grpSpPr>
        <a:xfrm>
          <a:off x="0" y="0"/>
          <a:ext cx="0" cy="0"/>
          <a:chOff x="0" y="0"/>
          <a:chExt cx="0" cy="0"/>
        </a:xfrm>
      </p:grpSpPr>
      <p:sp>
        <p:nvSpPr>
          <p:cNvPr id="393" name="Shape 393"/>
          <p:cNvSpPr>
            <a:spLocks noGrp="1" noRot="1" noChangeAspect="1"/>
          </p:cNvSpPr>
          <p:nvPr>
            <p:ph type="sldImg" idx="2"/>
          </p:nvPr>
        </p:nvSpPr>
        <p:spPr>
          <a:xfrm>
            <a:off x="1257300" y="719138"/>
            <a:ext cx="4800600" cy="360045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394" name="Shape 394"/>
          <p:cNvSpPr txBox="1">
            <a:spLocks noGrp="1"/>
          </p:cNvSpPr>
          <p:nvPr>
            <p:ph type="body" idx="1"/>
          </p:nvPr>
        </p:nvSpPr>
        <p:spPr>
          <a:xfrm>
            <a:off x="731522" y="4560571"/>
            <a:ext cx="5852159" cy="4320540"/>
          </a:xfrm>
          <a:prstGeom prst="rect">
            <a:avLst/>
          </a:prstGeom>
          <a:noFill/>
          <a:ln>
            <a:noFill/>
          </a:ln>
        </p:spPr>
        <p:txBody>
          <a:bodyPr lIns="96639" tIns="48306" rIns="96639" bIns="48306" anchor="t" anchorCtr="0">
            <a:noAutofit/>
          </a:bodyPr>
          <a:lstStyle/>
          <a:p>
            <a:pPr>
              <a:buSzPct val="25000"/>
            </a:pPr>
            <a:endParaRPr/>
          </a:p>
        </p:txBody>
      </p:sp>
      <p:sp>
        <p:nvSpPr>
          <p:cNvPr id="395" name="Shape 395"/>
          <p:cNvSpPr txBox="1">
            <a:spLocks noGrp="1"/>
          </p:cNvSpPr>
          <p:nvPr>
            <p:ph type="sldNum" idx="12"/>
          </p:nvPr>
        </p:nvSpPr>
        <p:spPr>
          <a:xfrm>
            <a:off x="4143587" y="9119473"/>
            <a:ext cx="3169919" cy="480060"/>
          </a:xfrm>
          <a:prstGeom prst="rect">
            <a:avLst/>
          </a:prstGeom>
          <a:noFill/>
          <a:ln>
            <a:noFill/>
          </a:ln>
        </p:spPr>
        <p:txBody>
          <a:bodyPr lIns="96639" tIns="48306" rIns="96639" bIns="48306" anchor="b" anchorCtr="0">
            <a:noAutofit/>
          </a:bodyPr>
          <a:lstStyle/>
          <a:p>
            <a:pPr algn="r">
              <a:buSzPct val="25000"/>
            </a:pPr>
            <a:fld id="{00000000-1234-1234-1234-123412341234}" type="slidenum">
              <a:rPr lang="en-US" sz="1200">
                <a:solidFill>
                  <a:schemeClr val="dk1"/>
                </a:solidFill>
                <a:latin typeface="Calibri"/>
                <a:ea typeface="Calibri"/>
                <a:cs typeface="Calibri"/>
                <a:sym typeface="Calibri"/>
              </a:rPr>
              <a:pPr algn="r">
                <a:buSzPct val="25000"/>
              </a:pPr>
              <a:t>75</a:t>
            </a:fld>
            <a:endParaRPr lang="en-US"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931658453"/>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5"/>
        <p:cNvGrpSpPr/>
        <p:nvPr/>
      </p:nvGrpSpPr>
      <p:grpSpPr>
        <a:xfrm>
          <a:off x="0" y="0"/>
          <a:ext cx="0" cy="0"/>
          <a:chOff x="0" y="0"/>
          <a:chExt cx="0" cy="0"/>
        </a:xfrm>
      </p:grpSpPr>
      <p:sp>
        <p:nvSpPr>
          <p:cNvPr id="426" name="Shape 426"/>
          <p:cNvSpPr>
            <a:spLocks noGrp="1" noRot="1" noChangeAspect="1"/>
          </p:cNvSpPr>
          <p:nvPr>
            <p:ph type="sldImg" idx="2"/>
          </p:nvPr>
        </p:nvSpPr>
        <p:spPr>
          <a:xfrm>
            <a:off x="1257300" y="719138"/>
            <a:ext cx="4800600" cy="360045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427" name="Shape 427"/>
          <p:cNvSpPr txBox="1">
            <a:spLocks noGrp="1"/>
          </p:cNvSpPr>
          <p:nvPr>
            <p:ph type="body" idx="1"/>
          </p:nvPr>
        </p:nvSpPr>
        <p:spPr>
          <a:xfrm>
            <a:off x="731522" y="4560571"/>
            <a:ext cx="5852159" cy="4320540"/>
          </a:xfrm>
          <a:prstGeom prst="rect">
            <a:avLst/>
          </a:prstGeom>
          <a:noFill/>
          <a:ln>
            <a:noFill/>
          </a:ln>
        </p:spPr>
        <p:txBody>
          <a:bodyPr lIns="96639" tIns="48306" rIns="96639" bIns="48306" anchor="t" anchorCtr="0">
            <a:noAutofit/>
          </a:bodyPr>
          <a:lstStyle/>
          <a:p>
            <a:pPr>
              <a:buSzPct val="25000"/>
            </a:pPr>
            <a:r>
              <a:rPr lang="en-US"/>
              <a:t>Reference handout for further requirements/rubric </a:t>
            </a:r>
          </a:p>
        </p:txBody>
      </p:sp>
      <p:sp>
        <p:nvSpPr>
          <p:cNvPr id="428" name="Shape 428"/>
          <p:cNvSpPr txBox="1">
            <a:spLocks noGrp="1"/>
          </p:cNvSpPr>
          <p:nvPr>
            <p:ph type="sldNum" idx="12"/>
          </p:nvPr>
        </p:nvSpPr>
        <p:spPr>
          <a:xfrm>
            <a:off x="4143587" y="9119473"/>
            <a:ext cx="3169919" cy="480060"/>
          </a:xfrm>
          <a:prstGeom prst="rect">
            <a:avLst/>
          </a:prstGeom>
          <a:noFill/>
          <a:ln>
            <a:noFill/>
          </a:ln>
        </p:spPr>
        <p:txBody>
          <a:bodyPr lIns="96639" tIns="48306" rIns="96639" bIns="48306" anchor="b" anchorCtr="0">
            <a:noAutofit/>
          </a:bodyPr>
          <a:lstStyle/>
          <a:p>
            <a:pPr algn="r">
              <a:buSzPct val="25000"/>
            </a:pPr>
            <a:fld id="{00000000-1234-1234-1234-123412341234}" type="slidenum">
              <a:rPr lang="en-US" sz="1200">
                <a:solidFill>
                  <a:schemeClr val="dk1"/>
                </a:solidFill>
                <a:latin typeface="Calibri"/>
                <a:ea typeface="Calibri"/>
                <a:cs typeface="Calibri"/>
                <a:sym typeface="Calibri"/>
              </a:rPr>
              <a:pPr algn="r">
                <a:buSzPct val="25000"/>
              </a:pPr>
              <a:t>76</a:t>
            </a:fld>
            <a:endParaRPr lang="en-US"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862425282"/>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5"/>
        <p:cNvGrpSpPr/>
        <p:nvPr/>
      </p:nvGrpSpPr>
      <p:grpSpPr>
        <a:xfrm>
          <a:off x="0" y="0"/>
          <a:ext cx="0" cy="0"/>
          <a:chOff x="0" y="0"/>
          <a:chExt cx="0" cy="0"/>
        </a:xfrm>
      </p:grpSpPr>
      <p:sp>
        <p:nvSpPr>
          <p:cNvPr id="436" name="Shape 436"/>
          <p:cNvSpPr txBox="1">
            <a:spLocks noGrp="1"/>
          </p:cNvSpPr>
          <p:nvPr>
            <p:ph type="body" idx="1"/>
          </p:nvPr>
        </p:nvSpPr>
        <p:spPr>
          <a:xfrm>
            <a:off x="731520" y="4560571"/>
            <a:ext cx="5852160" cy="4320540"/>
          </a:xfrm>
          <a:prstGeom prst="rect">
            <a:avLst/>
          </a:prstGeom>
        </p:spPr>
        <p:txBody>
          <a:bodyPr lIns="96639" tIns="96639" rIns="96639" bIns="96639" anchor="t" anchorCtr="0">
            <a:noAutofit/>
          </a:bodyPr>
          <a:lstStyle/>
          <a:p>
            <a:r>
              <a:rPr lang="en-US" b="1"/>
              <a:t>Do not show skills until after debrief….we want audience to interact with skills and see if they can pick out the skill we were practicing</a:t>
            </a:r>
          </a:p>
          <a:p>
            <a:endParaRPr b="1"/>
          </a:p>
          <a:p>
            <a:endParaRPr/>
          </a:p>
        </p:txBody>
      </p:sp>
      <p:sp>
        <p:nvSpPr>
          <p:cNvPr id="437" name="Shape 437"/>
          <p:cNvSpPr>
            <a:spLocks noGrp="1" noRot="1" noChangeAspect="1"/>
          </p:cNvSpPr>
          <p:nvPr>
            <p:ph type="sldImg" idx="2"/>
          </p:nvPr>
        </p:nvSpPr>
        <p:spPr>
          <a:xfrm>
            <a:off x="1257300" y="719138"/>
            <a:ext cx="4800600" cy="360045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25289761"/>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6"/>
        <p:cNvGrpSpPr/>
        <p:nvPr/>
      </p:nvGrpSpPr>
      <p:grpSpPr>
        <a:xfrm>
          <a:off x="0" y="0"/>
          <a:ext cx="0" cy="0"/>
          <a:chOff x="0" y="0"/>
          <a:chExt cx="0" cy="0"/>
        </a:xfrm>
      </p:grpSpPr>
      <p:sp>
        <p:nvSpPr>
          <p:cNvPr id="467" name="Shape 467"/>
          <p:cNvSpPr txBox="1">
            <a:spLocks noGrp="1"/>
          </p:cNvSpPr>
          <p:nvPr>
            <p:ph type="body" idx="1"/>
          </p:nvPr>
        </p:nvSpPr>
        <p:spPr>
          <a:xfrm>
            <a:off x="731522" y="4560571"/>
            <a:ext cx="5852159" cy="4320540"/>
          </a:xfrm>
          <a:prstGeom prst="rect">
            <a:avLst/>
          </a:prstGeom>
        </p:spPr>
        <p:txBody>
          <a:bodyPr lIns="96639" tIns="96639" rIns="96639" bIns="96639" anchor="t" anchorCtr="0">
            <a:noAutofit/>
          </a:bodyPr>
          <a:lstStyle/>
          <a:p>
            <a:endParaRPr/>
          </a:p>
        </p:txBody>
      </p:sp>
      <p:sp>
        <p:nvSpPr>
          <p:cNvPr id="468" name="Shape 468"/>
          <p:cNvSpPr>
            <a:spLocks noGrp="1" noRot="1" noChangeAspect="1"/>
          </p:cNvSpPr>
          <p:nvPr>
            <p:ph type="sldImg" idx="2"/>
          </p:nvPr>
        </p:nvSpPr>
        <p:spPr>
          <a:xfrm>
            <a:off x="1257300" y="719138"/>
            <a:ext cx="4800600" cy="360045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90382715"/>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7"/>
        <p:cNvGrpSpPr/>
        <p:nvPr/>
      </p:nvGrpSpPr>
      <p:grpSpPr>
        <a:xfrm>
          <a:off x="0" y="0"/>
          <a:ext cx="0" cy="0"/>
          <a:chOff x="0" y="0"/>
          <a:chExt cx="0" cy="0"/>
        </a:xfrm>
      </p:grpSpPr>
      <p:sp>
        <p:nvSpPr>
          <p:cNvPr id="478" name="Shape 478"/>
          <p:cNvSpPr txBox="1">
            <a:spLocks noGrp="1"/>
          </p:cNvSpPr>
          <p:nvPr>
            <p:ph type="body" idx="1"/>
          </p:nvPr>
        </p:nvSpPr>
        <p:spPr>
          <a:xfrm>
            <a:off x="731522" y="4560571"/>
            <a:ext cx="5852159" cy="4320540"/>
          </a:xfrm>
          <a:prstGeom prst="rect">
            <a:avLst/>
          </a:prstGeom>
          <a:noFill/>
          <a:ln>
            <a:noFill/>
          </a:ln>
        </p:spPr>
        <p:txBody>
          <a:bodyPr lIns="96639" tIns="96639" rIns="96639" bIns="96639" anchor="ctr" anchorCtr="0">
            <a:noAutofit/>
          </a:bodyPr>
          <a:lstStyle/>
          <a:p>
            <a:pPr>
              <a:buClr>
                <a:schemeClr val="dk1"/>
              </a:buClr>
              <a:buSzPct val="25000"/>
            </a:pPr>
            <a:endParaRPr/>
          </a:p>
        </p:txBody>
      </p:sp>
      <p:sp>
        <p:nvSpPr>
          <p:cNvPr id="479" name="Shape 479"/>
          <p:cNvSpPr>
            <a:spLocks noGrp="1" noRot="1" noChangeAspect="1"/>
          </p:cNvSpPr>
          <p:nvPr>
            <p:ph type="sldImg" idx="2"/>
          </p:nvPr>
        </p:nvSpPr>
        <p:spPr>
          <a:xfrm>
            <a:off x="1257300" y="719138"/>
            <a:ext cx="4800600" cy="360045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Tree>
    <p:extLst>
      <p:ext uri="{BB962C8B-B14F-4D97-AF65-F5344CB8AC3E}">
        <p14:creationId xmlns:p14="http://schemas.microsoft.com/office/powerpoint/2010/main" val="845019702"/>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7"/>
        <p:cNvGrpSpPr/>
        <p:nvPr/>
      </p:nvGrpSpPr>
      <p:grpSpPr>
        <a:xfrm>
          <a:off x="0" y="0"/>
          <a:ext cx="0" cy="0"/>
          <a:chOff x="0" y="0"/>
          <a:chExt cx="0" cy="0"/>
        </a:xfrm>
      </p:grpSpPr>
      <p:sp>
        <p:nvSpPr>
          <p:cNvPr id="498" name="Shape 498"/>
          <p:cNvSpPr txBox="1">
            <a:spLocks noGrp="1"/>
          </p:cNvSpPr>
          <p:nvPr>
            <p:ph type="body" idx="1"/>
          </p:nvPr>
        </p:nvSpPr>
        <p:spPr>
          <a:xfrm>
            <a:off x="731522" y="4560571"/>
            <a:ext cx="5852159" cy="4320540"/>
          </a:xfrm>
          <a:prstGeom prst="rect">
            <a:avLst/>
          </a:prstGeom>
        </p:spPr>
        <p:txBody>
          <a:bodyPr lIns="96639" tIns="96639" rIns="96639" bIns="96639" anchor="t" anchorCtr="0">
            <a:noAutofit/>
          </a:bodyPr>
          <a:lstStyle/>
          <a:p>
            <a:endParaRPr/>
          </a:p>
        </p:txBody>
      </p:sp>
      <p:sp>
        <p:nvSpPr>
          <p:cNvPr id="499" name="Shape 499"/>
          <p:cNvSpPr>
            <a:spLocks noGrp="1" noRot="1" noChangeAspect="1"/>
          </p:cNvSpPr>
          <p:nvPr>
            <p:ph type="sldImg" idx="2"/>
          </p:nvPr>
        </p:nvSpPr>
        <p:spPr>
          <a:xfrm>
            <a:off x="1257300" y="719138"/>
            <a:ext cx="4800600" cy="360045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843016184"/>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3"/>
        <p:cNvGrpSpPr/>
        <p:nvPr/>
      </p:nvGrpSpPr>
      <p:grpSpPr>
        <a:xfrm>
          <a:off x="0" y="0"/>
          <a:ext cx="0" cy="0"/>
          <a:chOff x="0" y="0"/>
          <a:chExt cx="0" cy="0"/>
        </a:xfrm>
      </p:grpSpPr>
      <p:sp>
        <p:nvSpPr>
          <p:cNvPr id="594" name="Shape 594"/>
          <p:cNvSpPr txBox="1">
            <a:spLocks noGrp="1"/>
          </p:cNvSpPr>
          <p:nvPr>
            <p:ph type="body" idx="1"/>
          </p:nvPr>
        </p:nvSpPr>
        <p:spPr>
          <a:xfrm>
            <a:off x="731523" y="4560571"/>
            <a:ext cx="5852159" cy="4320540"/>
          </a:xfrm>
          <a:prstGeom prst="rect">
            <a:avLst/>
          </a:prstGeom>
        </p:spPr>
        <p:txBody>
          <a:bodyPr lIns="95726" tIns="95726" rIns="95726" bIns="95726" anchor="t" anchorCtr="0">
            <a:noAutofit/>
          </a:bodyPr>
          <a:lstStyle/>
          <a:p>
            <a:endParaRPr/>
          </a:p>
        </p:txBody>
      </p:sp>
      <p:sp>
        <p:nvSpPr>
          <p:cNvPr id="595" name="Shape 595"/>
          <p:cNvSpPr>
            <a:spLocks noGrp="1" noRot="1" noChangeAspect="1"/>
          </p:cNvSpPr>
          <p:nvPr>
            <p:ph type="sldImg" idx="2"/>
          </p:nvPr>
        </p:nvSpPr>
        <p:spPr>
          <a:xfrm>
            <a:off x="1258888" y="720725"/>
            <a:ext cx="4799012" cy="3598863"/>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884358631"/>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7"/>
        <p:cNvGrpSpPr/>
        <p:nvPr/>
      </p:nvGrpSpPr>
      <p:grpSpPr>
        <a:xfrm>
          <a:off x="0" y="0"/>
          <a:ext cx="0" cy="0"/>
          <a:chOff x="0" y="0"/>
          <a:chExt cx="0" cy="0"/>
        </a:xfrm>
      </p:grpSpPr>
      <p:sp>
        <p:nvSpPr>
          <p:cNvPr id="578" name="Shape 578"/>
          <p:cNvSpPr>
            <a:spLocks noGrp="1" noRot="1" noChangeAspect="1"/>
          </p:cNvSpPr>
          <p:nvPr>
            <p:ph type="sldImg" idx="2"/>
          </p:nvPr>
        </p:nvSpPr>
        <p:spPr>
          <a:xfrm>
            <a:off x="1258888" y="720725"/>
            <a:ext cx="4799012" cy="3598863"/>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579" name="Shape 579"/>
          <p:cNvSpPr txBox="1">
            <a:spLocks noGrp="1"/>
          </p:cNvSpPr>
          <p:nvPr>
            <p:ph type="body" idx="1"/>
          </p:nvPr>
        </p:nvSpPr>
        <p:spPr>
          <a:xfrm>
            <a:off x="731523" y="4560571"/>
            <a:ext cx="5852159" cy="4320540"/>
          </a:xfrm>
          <a:prstGeom prst="rect">
            <a:avLst/>
          </a:prstGeom>
          <a:noFill/>
          <a:ln>
            <a:noFill/>
          </a:ln>
        </p:spPr>
        <p:txBody>
          <a:bodyPr lIns="95726" tIns="47849" rIns="95726" bIns="47849" anchor="t" anchorCtr="0">
            <a:noAutofit/>
          </a:bodyPr>
          <a:lstStyle/>
          <a:p>
            <a:pPr>
              <a:buSzPct val="25000"/>
            </a:pPr>
            <a:r>
              <a:rPr lang="en-US"/>
              <a:t>Respond to the parking lot questions that have been posted in each room. </a:t>
            </a:r>
          </a:p>
        </p:txBody>
      </p:sp>
      <p:sp>
        <p:nvSpPr>
          <p:cNvPr id="580" name="Shape 580"/>
          <p:cNvSpPr txBox="1">
            <a:spLocks noGrp="1"/>
          </p:cNvSpPr>
          <p:nvPr>
            <p:ph type="sldNum" idx="12"/>
          </p:nvPr>
        </p:nvSpPr>
        <p:spPr>
          <a:xfrm>
            <a:off x="4143588" y="9119473"/>
            <a:ext cx="3169919" cy="480060"/>
          </a:xfrm>
          <a:prstGeom prst="rect">
            <a:avLst/>
          </a:prstGeom>
          <a:noFill/>
          <a:ln>
            <a:noFill/>
          </a:ln>
        </p:spPr>
        <p:txBody>
          <a:bodyPr lIns="95726" tIns="47849" rIns="95726" bIns="47849" anchor="b" anchorCtr="0">
            <a:noAutofit/>
          </a:bodyPr>
          <a:lstStyle/>
          <a:p>
            <a:pPr algn="r">
              <a:buSzPct val="25000"/>
            </a:pPr>
            <a:fld id="{00000000-1234-1234-1234-123412341234}" type="slidenum">
              <a:rPr lang="en-US" sz="1200">
                <a:solidFill>
                  <a:schemeClr val="dk1"/>
                </a:solidFill>
                <a:latin typeface="Calibri"/>
                <a:ea typeface="Calibri"/>
                <a:cs typeface="Calibri"/>
                <a:sym typeface="Calibri"/>
              </a:rPr>
              <a:pPr algn="r">
                <a:buSzPct val="25000"/>
              </a:pPr>
              <a:t>83</a:t>
            </a:fld>
            <a:endParaRPr lang="en-US"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308253287"/>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0"/>
        <p:cNvGrpSpPr/>
        <p:nvPr/>
      </p:nvGrpSpPr>
      <p:grpSpPr>
        <a:xfrm>
          <a:off x="0" y="0"/>
          <a:ext cx="0" cy="0"/>
          <a:chOff x="0" y="0"/>
          <a:chExt cx="0" cy="0"/>
        </a:xfrm>
      </p:grpSpPr>
      <p:sp>
        <p:nvSpPr>
          <p:cNvPr id="601" name="Shape 601"/>
          <p:cNvSpPr>
            <a:spLocks noGrp="1" noRot="1" noChangeAspect="1"/>
          </p:cNvSpPr>
          <p:nvPr>
            <p:ph type="sldImg" idx="2"/>
          </p:nvPr>
        </p:nvSpPr>
        <p:spPr>
          <a:xfrm>
            <a:off x="1258888" y="720725"/>
            <a:ext cx="4799012" cy="3598863"/>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602" name="Shape 602"/>
          <p:cNvSpPr txBox="1">
            <a:spLocks noGrp="1"/>
          </p:cNvSpPr>
          <p:nvPr>
            <p:ph type="body" idx="1"/>
          </p:nvPr>
        </p:nvSpPr>
        <p:spPr>
          <a:xfrm>
            <a:off x="731523" y="4560571"/>
            <a:ext cx="5852159" cy="4320540"/>
          </a:xfrm>
          <a:prstGeom prst="rect">
            <a:avLst/>
          </a:prstGeom>
          <a:noFill/>
          <a:ln>
            <a:noFill/>
          </a:ln>
        </p:spPr>
        <p:txBody>
          <a:bodyPr lIns="95726" tIns="47849" rIns="95726" bIns="47849" anchor="t" anchorCtr="0">
            <a:noAutofit/>
          </a:bodyPr>
          <a:lstStyle/>
          <a:p>
            <a:pPr>
              <a:buSzPct val="25000"/>
            </a:pPr>
            <a:r>
              <a:rPr lang="en-US"/>
              <a:t>Add in your own information</a:t>
            </a:r>
          </a:p>
        </p:txBody>
      </p:sp>
      <p:sp>
        <p:nvSpPr>
          <p:cNvPr id="603" name="Shape 603"/>
          <p:cNvSpPr txBox="1">
            <a:spLocks noGrp="1"/>
          </p:cNvSpPr>
          <p:nvPr>
            <p:ph type="sldNum" idx="12"/>
          </p:nvPr>
        </p:nvSpPr>
        <p:spPr>
          <a:xfrm>
            <a:off x="4143588" y="9119473"/>
            <a:ext cx="3169919" cy="480060"/>
          </a:xfrm>
          <a:prstGeom prst="rect">
            <a:avLst/>
          </a:prstGeom>
          <a:noFill/>
          <a:ln>
            <a:noFill/>
          </a:ln>
        </p:spPr>
        <p:txBody>
          <a:bodyPr lIns="95726" tIns="47849" rIns="95726" bIns="47849" anchor="b" anchorCtr="0">
            <a:noAutofit/>
          </a:bodyPr>
          <a:lstStyle/>
          <a:p>
            <a:pPr algn="r">
              <a:buSzPct val="25000"/>
            </a:pPr>
            <a:fld id="{00000000-1234-1234-1234-123412341234}" type="slidenum">
              <a:rPr lang="en-US" sz="1200">
                <a:solidFill>
                  <a:schemeClr val="dk1"/>
                </a:solidFill>
                <a:latin typeface="Calibri"/>
                <a:ea typeface="Calibri"/>
                <a:cs typeface="Calibri"/>
                <a:sym typeface="Calibri"/>
              </a:rPr>
              <a:pPr algn="r">
                <a:buSzPct val="25000"/>
              </a:pPr>
              <a:t>84</a:t>
            </a:fld>
            <a:endParaRPr lang="en-US"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100601008"/>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8"/>
        <p:cNvGrpSpPr/>
        <p:nvPr/>
      </p:nvGrpSpPr>
      <p:grpSpPr>
        <a:xfrm>
          <a:off x="0" y="0"/>
          <a:ext cx="0" cy="0"/>
          <a:chOff x="0" y="0"/>
          <a:chExt cx="0" cy="0"/>
        </a:xfrm>
      </p:grpSpPr>
      <p:sp>
        <p:nvSpPr>
          <p:cNvPr id="609" name="Shape 609"/>
          <p:cNvSpPr>
            <a:spLocks noGrp="1" noRot="1" noChangeAspect="1"/>
          </p:cNvSpPr>
          <p:nvPr>
            <p:ph type="sldImg" idx="2"/>
          </p:nvPr>
        </p:nvSpPr>
        <p:spPr>
          <a:xfrm>
            <a:off x="1258888" y="720725"/>
            <a:ext cx="4799012" cy="3598863"/>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610" name="Shape 610"/>
          <p:cNvSpPr txBox="1">
            <a:spLocks noGrp="1"/>
          </p:cNvSpPr>
          <p:nvPr>
            <p:ph type="body" idx="1"/>
          </p:nvPr>
        </p:nvSpPr>
        <p:spPr>
          <a:xfrm>
            <a:off x="731523" y="4560571"/>
            <a:ext cx="5852159" cy="4320540"/>
          </a:xfrm>
          <a:prstGeom prst="rect">
            <a:avLst/>
          </a:prstGeom>
          <a:noFill/>
          <a:ln>
            <a:noFill/>
          </a:ln>
        </p:spPr>
        <p:txBody>
          <a:bodyPr lIns="95726" tIns="47849" rIns="95726" bIns="47849" anchor="t" anchorCtr="0">
            <a:noAutofit/>
          </a:bodyPr>
          <a:lstStyle/>
          <a:p>
            <a:pPr>
              <a:buSzPct val="25000"/>
            </a:pPr>
            <a:endParaRPr/>
          </a:p>
        </p:txBody>
      </p:sp>
      <p:sp>
        <p:nvSpPr>
          <p:cNvPr id="611" name="Shape 611"/>
          <p:cNvSpPr txBox="1">
            <a:spLocks noGrp="1"/>
          </p:cNvSpPr>
          <p:nvPr>
            <p:ph type="sldNum" idx="12"/>
          </p:nvPr>
        </p:nvSpPr>
        <p:spPr>
          <a:xfrm>
            <a:off x="4143588" y="9119473"/>
            <a:ext cx="3169919" cy="480060"/>
          </a:xfrm>
          <a:prstGeom prst="rect">
            <a:avLst/>
          </a:prstGeom>
          <a:noFill/>
          <a:ln>
            <a:noFill/>
          </a:ln>
        </p:spPr>
        <p:txBody>
          <a:bodyPr lIns="95726" tIns="47849" rIns="95726" bIns="47849" anchor="b" anchorCtr="0">
            <a:noAutofit/>
          </a:bodyPr>
          <a:lstStyle/>
          <a:p>
            <a:pPr algn="r">
              <a:buSzPct val="25000"/>
            </a:pPr>
            <a:fld id="{00000000-1234-1234-1234-123412341234}" type="slidenum">
              <a:rPr lang="en-US" sz="1200">
                <a:solidFill>
                  <a:schemeClr val="dk1"/>
                </a:solidFill>
                <a:latin typeface="Calibri"/>
                <a:ea typeface="Calibri"/>
                <a:cs typeface="Calibri"/>
                <a:sym typeface="Calibri"/>
              </a:rPr>
              <a:pPr algn="r">
                <a:buSzPct val="25000"/>
              </a:pPr>
              <a:t>85</a:t>
            </a:fld>
            <a:endParaRPr lang="en-US"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24396934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7"/>
        <p:cNvGrpSpPr/>
        <p:nvPr/>
      </p:nvGrpSpPr>
      <p:grpSpPr>
        <a:xfrm>
          <a:off x="0" y="0"/>
          <a:ext cx="0" cy="0"/>
          <a:chOff x="0" y="0"/>
          <a:chExt cx="0" cy="0"/>
        </a:xfrm>
      </p:grpSpPr>
      <p:sp>
        <p:nvSpPr>
          <p:cNvPr id="238" name="Shape 238"/>
          <p:cNvSpPr txBox="1">
            <a:spLocks noGrp="1"/>
          </p:cNvSpPr>
          <p:nvPr>
            <p:ph type="body" idx="1"/>
          </p:nvPr>
        </p:nvSpPr>
        <p:spPr>
          <a:xfrm>
            <a:off x="731520" y="4560571"/>
            <a:ext cx="5852160" cy="4320540"/>
          </a:xfrm>
          <a:prstGeom prst="rect">
            <a:avLst/>
          </a:prstGeom>
          <a:noFill/>
          <a:ln>
            <a:noFill/>
          </a:ln>
        </p:spPr>
        <p:txBody>
          <a:bodyPr lIns="95726" tIns="95726" rIns="95726" bIns="95726" anchor="t" anchorCtr="0">
            <a:noAutofit/>
          </a:bodyPr>
          <a:lstStyle/>
          <a:p>
            <a:pPr>
              <a:buClr>
                <a:schemeClr val="dk1"/>
              </a:buClr>
              <a:buSzPct val="25000"/>
            </a:pPr>
            <a:endParaRPr/>
          </a:p>
        </p:txBody>
      </p:sp>
      <p:sp>
        <p:nvSpPr>
          <p:cNvPr id="239" name="Shape 239"/>
          <p:cNvSpPr>
            <a:spLocks noGrp="1" noRot="1" noChangeAspect="1"/>
          </p:cNvSpPr>
          <p:nvPr>
            <p:ph type="sldImg" idx="2"/>
          </p:nvPr>
        </p:nvSpPr>
        <p:spPr>
          <a:xfrm>
            <a:off x="1258888" y="720725"/>
            <a:ext cx="4799012" cy="3598863"/>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Tree>
    <p:extLst>
      <p:ext uri="{BB962C8B-B14F-4D97-AF65-F5344CB8AC3E}">
        <p14:creationId xmlns:p14="http://schemas.microsoft.com/office/powerpoint/2010/main" val="294098827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3"/>
        <p:cNvGrpSpPr/>
        <p:nvPr/>
      </p:nvGrpSpPr>
      <p:grpSpPr>
        <a:xfrm>
          <a:off x="0" y="0"/>
          <a:ext cx="0" cy="0"/>
          <a:chOff x="0" y="0"/>
          <a:chExt cx="0" cy="0"/>
        </a:xfrm>
      </p:grpSpPr>
      <p:sp>
        <p:nvSpPr>
          <p:cNvPr id="244" name="Shape 244"/>
          <p:cNvSpPr txBox="1">
            <a:spLocks noGrp="1"/>
          </p:cNvSpPr>
          <p:nvPr>
            <p:ph type="body" idx="1"/>
          </p:nvPr>
        </p:nvSpPr>
        <p:spPr>
          <a:xfrm>
            <a:off x="731520" y="4560571"/>
            <a:ext cx="5852160" cy="4320540"/>
          </a:xfrm>
          <a:prstGeom prst="rect">
            <a:avLst/>
          </a:prstGeom>
          <a:noFill/>
          <a:ln>
            <a:noFill/>
          </a:ln>
        </p:spPr>
        <p:txBody>
          <a:bodyPr lIns="95726" tIns="95726" rIns="95726" bIns="95726" anchor="t" anchorCtr="0">
            <a:noAutofit/>
          </a:bodyPr>
          <a:lstStyle/>
          <a:p>
            <a:pPr>
              <a:buClr>
                <a:schemeClr val="dk1"/>
              </a:buClr>
              <a:buSzPct val="25000"/>
            </a:pPr>
            <a:endParaRPr/>
          </a:p>
        </p:txBody>
      </p:sp>
      <p:sp>
        <p:nvSpPr>
          <p:cNvPr id="245" name="Shape 245"/>
          <p:cNvSpPr>
            <a:spLocks noGrp="1" noRot="1" noChangeAspect="1"/>
          </p:cNvSpPr>
          <p:nvPr>
            <p:ph type="sldImg" idx="2"/>
          </p:nvPr>
        </p:nvSpPr>
        <p:spPr>
          <a:xfrm>
            <a:off x="1258888" y="720725"/>
            <a:ext cx="4799012" cy="3598863"/>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Tree>
    <p:extLst>
      <p:ext uri="{BB962C8B-B14F-4D97-AF65-F5344CB8AC3E}">
        <p14:creationId xmlns:p14="http://schemas.microsoft.com/office/powerpoint/2010/main" val="82838286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0"/>
        <p:cNvGrpSpPr/>
        <p:nvPr/>
      </p:nvGrpSpPr>
      <p:grpSpPr>
        <a:xfrm>
          <a:off x="0" y="0"/>
          <a:ext cx="0" cy="0"/>
          <a:chOff x="0" y="0"/>
          <a:chExt cx="0" cy="0"/>
        </a:xfrm>
      </p:grpSpPr>
      <p:sp>
        <p:nvSpPr>
          <p:cNvPr id="231" name="Shape 231"/>
          <p:cNvSpPr txBox="1">
            <a:spLocks noGrp="1"/>
          </p:cNvSpPr>
          <p:nvPr>
            <p:ph type="body" idx="1"/>
          </p:nvPr>
        </p:nvSpPr>
        <p:spPr>
          <a:xfrm>
            <a:off x="731520" y="4560571"/>
            <a:ext cx="5852160" cy="4320540"/>
          </a:xfrm>
          <a:prstGeom prst="rect">
            <a:avLst/>
          </a:prstGeom>
          <a:noFill/>
          <a:ln>
            <a:noFill/>
          </a:ln>
        </p:spPr>
        <p:txBody>
          <a:bodyPr lIns="95726" tIns="95726" rIns="95726" bIns="95726" anchor="t" anchorCtr="0">
            <a:noAutofit/>
          </a:bodyPr>
          <a:lstStyle/>
          <a:p>
            <a:pPr>
              <a:buClr>
                <a:schemeClr val="dk1"/>
              </a:buClr>
              <a:buSzPct val="25000"/>
            </a:pPr>
            <a:endParaRPr/>
          </a:p>
        </p:txBody>
      </p:sp>
      <p:sp>
        <p:nvSpPr>
          <p:cNvPr id="232" name="Shape 232"/>
          <p:cNvSpPr>
            <a:spLocks noGrp="1" noRot="1" noChangeAspect="1"/>
          </p:cNvSpPr>
          <p:nvPr>
            <p:ph type="sldImg" idx="2"/>
          </p:nvPr>
        </p:nvSpPr>
        <p:spPr>
          <a:xfrm>
            <a:off x="1258888" y="720725"/>
            <a:ext cx="4799012" cy="3598863"/>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Tree>
    <p:extLst>
      <p:ext uri="{BB962C8B-B14F-4D97-AF65-F5344CB8AC3E}">
        <p14:creationId xmlns:p14="http://schemas.microsoft.com/office/powerpoint/2010/main" val="342927958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8"/>
        <p:cNvGrpSpPr/>
        <p:nvPr/>
      </p:nvGrpSpPr>
      <p:grpSpPr>
        <a:xfrm>
          <a:off x="0" y="0"/>
          <a:ext cx="0" cy="0"/>
          <a:chOff x="0" y="0"/>
          <a:chExt cx="0" cy="0"/>
        </a:xfrm>
      </p:grpSpPr>
      <p:sp>
        <p:nvSpPr>
          <p:cNvPr id="269" name="Shape 269"/>
          <p:cNvSpPr>
            <a:spLocks noGrp="1" noRot="1" noChangeAspect="1"/>
          </p:cNvSpPr>
          <p:nvPr>
            <p:ph type="sldImg" idx="2"/>
          </p:nvPr>
        </p:nvSpPr>
        <p:spPr>
          <a:xfrm>
            <a:off x="1258888" y="720725"/>
            <a:ext cx="4799012" cy="3598863"/>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70" name="Shape 270"/>
          <p:cNvSpPr txBox="1">
            <a:spLocks noGrp="1"/>
          </p:cNvSpPr>
          <p:nvPr>
            <p:ph type="body" idx="1"/>
          </p:nvPr>
        </p:nvSpPr>
        <p:spPr>
          <a:xfrm>
            <a:off x="731520" y="4560571"/>
            <a:ext cx="5852160" cy="4320540"/>
          </a:xfrm>
          <a:prstGeom prst="rect">
            <a:avLst/>
          </a:prstGeom>
        </p:spPr>
        <p:txBody>
          <a:bodyPr lIns="95726" tIns="95726" rIns="95726" bIns="95726" anchor="t" anchorCtr="0">
            <a:noAutofit/>
          </a:bodyPr>
          <a:lstStyle/>
          <a:p>
            <a:endParaRPr/>
          </a:p>
        </p:txBody>
      </p:sp>
      <p:sp>
        <p:nvSpPr>
          <p:cNvPr id="271" name="Shape 271"/>
          <p:cNvSpPr txBox="1">
            <a:spLocks noGrp="1"/>
          </p:cNvSpPr>
          <p:nvPr>
            <p:ph type="sldNum" idx="12"/>
          </p:nvPr>
        </p:nvSpPr>
        <p:spPr>
          <a:xfrm>
            <a:off x="4143586" y="9119473"/>
            <a:ext cx="3169920" cy="480060"/>
          </a:xfrm>
          <a:prstGeom prst="rect">
            <a:avLst/>
          </a:prstGeom>
        </p:spPr>
        <p:txBody>
          <a:bodyPr lIns="95726" tIns="47849" rIns="95726" bIns="47849" anchor="b" anchorCtr="0">
            <a:noAutofit/>
          </a:bodyPr>
          <a:lstStyle/>
          <a:p>
            <a:fld id="{00000000-1234-1234-1234-123412341234}" type="slidenum">
              <a:rPr lang="en-US"/>
              <a:pPr/>
              <a:t>9</a:t>
            </a:fld>
            <a:endParaRPr lang="en-US"/>
          </a:p>
        </p:txBody>
      </p:sp>
    </p:spTree>
    <p:extLst>
      <p:ext uri="{BB962C8B-B14F-4D97-AF65-F5344CB8AC3E}">
        <p14:creationId xmlns:p14="http://schemas.microsoft.com/office/powerpoint/2010/main" val="148697612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cSld name="Section Header">
    <p:spTree>
      <p:nvGrpSpPr>
        <p:cNvPr id="1" name="Shape 15"/>
        <p:cNvGrpSpPr/>
        <p:nvPr/>
      </p:nvGrpSpPr>
      <p:grpSpPr>
        <a:xfrm>
          <a:off x="0" y="0"/>
          <a:ext cx="0" cy="0"/>
          <a:chOff x="0" y="0"/>
          <a:chExt cx="0" cy="0"/>
        </a:xfrm>
      </p:grpSpPr>
      <p:sp>
        <p:nvSpPr>
          <p:cNvPr id="16" name="Shape 16"/>
          <p:cNvSpPr/>
          <p:nvPr/>
        </p:nvSpPr>
        <p:spPr>
          <a:xfrm>
            <a:off x="0" y="0"/>
            <a:ext cx="8381999" cy="6858000"/>
          </a:xfrm>
          <a:prstGeom prst="rect">
            <a:avLst/>
          </a:prstGeom>
          <a:gradFill>
            <a:gsLst>
              <a:gs pos="0">
                <a:srgbClr val="97B4E4"/>
              </a:gs>
              <a:gs pos="50000">
                <a:srgbClr val="BFCFEC"/>
              </a:gs>
              <a:gs pos="100000">
                <a:srgbClr val="E0E8F4"/>
              </a:gs>
            </a:gsLst>
            <a:lin ang="5400000" scaled="0"/>
          </a:gradFill>
          <a:ln>
            <a:noFill/>
          </a:ln>
        </p:spPr>
        <p:txBody>
          <a:bodyPr lIns="91425" tIns="45700" rIns="91425" bIns="45700" anchor="ctr" anchorCtr="0">
            <a:noAutofit/>
          </a:bodyPr>
          <a:lstStyle/>
          <a:p>
            <a:pPr marL="0" marR="0" lvl="0" indent="0" algn="ctr" rtl="0">
              <a:spcBef>
                <a:spcPts val="0"/>
              </a:spcBef>
              <a:buNone/>
            </a:pPr>
            <a:endParaRPr sz="1800" b="0" i="0" u="none" strike="noStrike" cap="none">
              <a:solidFill>
                <a:schemeClr val="lt1"/>
              </a:solidFill>
              <a:latin typeface="Times New Roman"/>
              <a:ea typeface="Times New Roman"/>
              <a:cs typeface="Times New Roman"/>
              <a:sym typeface="Times New Roman"/>
            </a:endParaRPr>
          </a:p>
        </p:txBody>
      </p:sp>
      <p:sp>
        <p:nvSpPr>
          <p:cNvPr id="17" name="Shape 17"/>
          <p:cNvSpPr/>
          <p:nvPr/>
        </p:nvSpPr>
        <p:spPr>
          <a:xfrm>
            <a:off x="990600" y="1371600"/>
            <a:ext cx="7391399" cy="4343400"/>
          </a:xfrm>
          <a:prstGeom prst="teardrop">
            <a:avLst>
              <a:gd name="adj" fmla="val 100000"/>
            </a:avLst>
          </a:prstGeom>
          <a:solidFill>
            <a:schemeClr val="lt1"/>
          </a:solidFill>
          <a:ln>
            <a:noFill/>
          </a:ln>
        </p:spPr>
        <p:txBody>
          <a:bodyPr lIns="91425" tIns="45700" rIns="91425" bIns="45700" anchor="ctr" anchorCtr="0">
            <a:noAutofit/>
          </a:bodyPr>
          <a:lstStyle/>
          <a:p>
            <a:pPr marL="0" marR="0" lvl="0" indent="0" algn="ctr" rtl="0">
              <a:spcBef>
                <a:spcPts val="0"/>
              </a:spcBef>
              <a:buNone/>
            </a:pPr>
            <a:endParaRPr sz="1800" b="0" i="0" u="none" strike="noStrike" cap="none">
              <a:solidFill>
                <a:schemeClr val="lt1"/>
              </a:solidFill>
              <a:latin typeface="Times New Roman"/>
              <a:ea typeface="Times New Roman"/>
              <a:cs typeface="Times New Roman"/>
              <a:sym typeface="Times New Roman"/>
            </a:endParaRPr>
          </a:p>
        </p:txBody>
      </p:sp>
      <p:sp>
        <p:nvSpPr>
          <p:cNvPr id="18" name="Shape 18"/>
          <p:cNvSpPr/>
          <p:nvPr/>
        </p:nvSpPr>
        <p:spPr>
          <a:xfrm>
            <a:off x="990600" y="3657600"/>
            <a:ext cx="7391399" cy="3200399"/>
          </a:xfrm>
          <a:prstGeom prst="rect">
            <a:avLst/>
          </a:prstGeom>
          <a:solidFill>
            <a:schemeClr val="lt1"/>
          </a:solidFill>
          <a:ln>
            <a:noFill/>
          </a:ln>
        </p:spPr>
        <p:txBody>
          <a:bodyPr lIns="91425" tIns="45700" rIns="91425" bIns="45700" anchor="ctr" anchorCtr="0">
            <a:noAutofit/>
          </a:bodyPr>
          <a:lstStyle/>
          <a:p>
            <a:pPr marL="0" marR="0" lvl="0" indent="0" algn="ctr" rtl="0">
              <a:spcBef>
                <a:spcPts val="0"/>
              </a:spcBef>
              <a:buNone/>
            </a:pPr>
            <a:endParaRPr sz="1800" b="0" i="0" u="none" strike="noStrike" cap="none">
              <a:solidFill>
                <a:schemeClr val="dk1"/>
              </a:solidFill>
              <a:latin typeface="Times New Roman"/>
              <a:ea typeface="Times New Roman"/>
              <a:cs typeface="Times New Roman"/>
              <a:sym typeface="Times New Roman"/>
            </a:endParaRPr>
          </a:p>
        </p:txBody>
      </p:sp>
      <p:sp>
        <p:nvSpPr>
          <p:cNvPr id="19" name="Shape 19"/>
          <p:cNvSpPr/>
          <p:nvPr/>
        </p:nvSpPr>
        <p:spPr>
          <a:xfrm>
            <a:off x="1524000" y="4419600"/>
            <a:ext cx="6248399" cy="1524000"/>
          </a:xfrm>
          <a:prstGeom prst="rect">
            <a:avLst/>
          </a:prstGeom>
          <a:noFill/>
          <a:ln>
            <a:noFill/>
          </a:ln>
        </p:spPr>
        <p:txBody>
          <a:bodyPr lIns="91425" tIns="45700" rIns="91425" bIns="45700" anchor="ctr" anchorCtr="0">
            <a:noAutofit/>
          </a:bodyPr>
          <a:lstStyle/>
          <a:p>
            <a:pPr marL="0" marR="0" lvl="0" indent="0" algn="ctr" rtl="0">
              <a:spcBef>
                <a:spcPts val="0"/>
              </a:spcBef>
              <a:buSzPct val="25000"/>
              <a:buNone/>
            </a:pPr>
            <a:r>
              <a:rPr lang="en-US" sz="1800" b="0" i="0" u="none" strike="noStrike" cap="none">
                <a:solidFill>
                  <a:schemeClr val="dk1"/>
                </a:solidFill>
                <a:latin typeface="Calibri"/>
                <a:ea typeface="Calibri"/>
                <a:cs typeface="Calibri"/>
                <a:sym typeface="Calibri"/>
              </a:rPr>
              <a:t/>
            </a:r>
            <a:br>
              <a:rPr lang="en-US" sz="1800" b="0" i="0" u="none" strike="noStrike" cap="none">
                <a:solidFill>
                  <a:schemeClr val="dk1"/>
                </a:solidFill>
                <a:latin typeface="Calibri"/>
                <a:ea typeface="Calibri"/>
                <a:cs typeface="Calibri"/>
                <a:sym typeface="Calibri"/>
              </a:rPr>
            </a:br>
            <a:endParaRPr lang="en-US" sz="1800" b="0" i="0" u="none" strike="noStrike" cap="none">
              <a:solidFill>
                <a:schemeClr val="dk1"/>
              </a:solidFill>
              <a:latin typeface="Calibri"/>
              <a:ea typeface="Calibri"/>
              <a:cs typeface="Calibri"/>
              <a:sym typeface="Calibri"/>
            </a:endParaRPr>
          </a:p>
        </p:txBody>
      </p:sp>
      <p:sp>
        <p:nvSpPr>
          <p:cNvPr id="20" name="Shape 20"/>
          <p:cNvSpPr txBox="1">
            <a:spLocks noGrp="1"/>
          </p:cNvSpPr>
          <p:nvPr>
            <p:ph type="sldNum" idx="12"/>
          </p:nvPr>
        </p:nvSpPr>
        <p:spPr>
          <a:xfrm>
            <a:off x="8305800" y="6356351"/>
            <a:ext cx="381000" cy="349250"/>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b="1" i="0" u="none" strike="noStrike" cap="none">
                <a:solidFill>
                  <a:schemeClr val="lt1"/>
                </a:solidFill>
                <a:latin typeface="Calibri"/>
                <a:ea typeface="Calibri"/>
                <a:cs typeface="Calibri"/>
                <a:sym typeface="Calibri"/>
              </a:rPr>
              <a:t>‹#›</a:t>
            </a:fld>
            <a:endParaRPr lang="en-US" sz="1200" b="1" i="0" u="none" strike="noStrike" cap="none">
              <a:solidFill>
                <a:schemeClr val="lt1"/>
              </a:solidFill>
              <a:latin typeface="Calibri"/>
              <a:ea typeface="Calibri"/>
              <a:cs typeface="Calibri"/>
              <a:sym typeface="Calibri"/>
            </a:endParaRPr>
          </a:p>
        </p:txBody>
      </p:sp>
      <p:pic>
        <p:nvPicPr>
          <p:cNvPr id="21" name="Shape 21" descr="VDOE-h-color sm.png"/>
          <p:cNvPicPr preferRelativeResize="0"/>
          <p:nvPr/>
        </p:nvPicPr>
        <p:blipFill rotWithShape="1">
          <a:blip r:embed="rId2">
            <a:alphaModFix/>
          </a:blip>
          <a:srcRect/>
          <a:stretch/>
        </p:blipFill>
        <p:spPr>
          <a:xfrm>
            <a:off x="6019800" y="6324600"/>
            <a:ext cx="2252476" cy="377952"/>
          </a:xfrm>
          <a:prstGeom prst="rect">
            <a:avLst/>
          </a:prstGeom>
          <a:noFill/>
          <a:ln>
            <a:noFill/>
          </a:ln>
        </p:spPr>
      </p:pic>
      <p:sp>
        <p:nvSpPr>
          <p:cNvPr id="22" name="Shape 22"/>
          <p:cNvSpPr txBox="1">
            <a:spLocks noGrp="1"/>
          </p:cNvSpPr>
          <p:nvPr>
            <p:ph type="ctrTitle"/>
          </p:nvPr>
        </p:nvSpPr>
        <p:spPr>
          <a:xfrm>
            <a:off x="1981200" y="2073275"/>
            <a:ext cx="6400799" cy="1470024"/>
          </a:xfrm>
          <a:prstGeom prst="rect">
            <a:avLst/>
          </a:prstGeom>
          <a:noFill/>
          <a:ln>
            <a:noFill/>
          </a:ln>
        </p:spPr>
        <p:txBody>
          <a:bodyPr lIns="91425" tIns="91425" rIns="91425" bIns="91425" anchor="ctr" anchorCtr="0"/>
          <a:lstStyle>
            <a:lvl1pPr marL="0" marR="0" lvl="0" indent="0" algn="ctr" rtl="0">
              <a:spcBef>
                <a:spcPts val="0"/>
              </a:spcBef>
              <a:buClr>
                <a:srgbClr val="0070C0"/>
              </a:buClr>
              <a:buFont typeface="Times New Roman"/>
              <a:buNone/>
              <a:defRPr sz="4400" b="1" i="0" u="none" strike="noStrike" cap="none">
                <a:solidFill>
                  <a:srgbClr val="0070C0"/>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23" name="Shape 23"/>
          <p:cNvSpPr txBox="1">
            <a:spLocks noGrp="1"/>
          </p:cNvSpPr>
          <p:nvPr>
            <p:ph type="subTitle" idx="1"/>
          </p:nvPr>
        </p:nvSpPr>
        <p:spPr>
          <a:xfrm>
            <a:off x="2297722" y="3825875"/>
            <a:ext cx="5169877" cy="1752600"/>
          </a:xfrm>
          <a:prstGeom prst="rect">
            <a:avLst/>
          </a:prstGeom>
          <a:noFill/>
          <a:ln>
            <a:noFill/>
          </a:ln>
        </p:spPr>
        <p:txBody>
          <a:bodyPr lIns="91425" tIns="91425" rIns="91425" bIns="91425" anchor="t" anchorCtr="0"/>
          <a:lstStyle>
            <a:lvl1pPr marL="0" marR="0" lvl="0" indent="0" algn="ctr" rtl="0">
              <a:spcBef>
                <a:spcPts val="720"/>
              </a:spcBef>
              <a:buClr>
                <a:srgbClr val="888888"/>
              </a:buClr>
              <a:buFont typeface="Arial"/>
              <a:buNone/>
              <a:defRPr sz="3600" b="1" i="0" u="none" strike="noStrike" cap="none">
                <a:solidFill>
                  <a:srgbClr val="888888"/>
                </a:solidFill>
                <a:latin typeface="Arial"/>
                <a:ea typeface="Arial"/>
                <a:cs typeface="Arial"/>
                <a:sym typeface="Arial"/>
              </a:defRPr>
            </a:lvl1pPr>
            <a:lvl2pPr marL="457200" marR="0" lvl="1" indent="0" algn="ctr" rtl="0">
              <a:spcBef>
                <a:spcPts val="640"/>
              </a:spcBef>
              <a:buClr>
                <a:srgbClr val="888888"/>
              </a:buClr>
              <a:buFont typeface="Arial"/>
              <a:buNone/>
              <a:defRPr sz="3200" b="0" i="0" u="none" strike="noStrike" cap="none">
                <a:solidFill>
                  <a:srgbClr val="888888"/>
                </a:solidFill>
                <a:latin typeface="Arial"/>
                <a:ea typeface="Arial"/>
                <a:cs typeface="Arial"/>
                <a:sym typeface="Arial"/>
              </a:defRPr>
            </a:lvl2pPr>
            <a:lvl3pPr marL="914400" marR="0" lvl="2" indent="0" algn="ctr" rtl="0">
              <a:spcBef>
                <a:spcPts val="560"/>
              </a:spcBef>
              <a:buClr>
                <a:srgbClr val="888888"/>
              </a:buClr>
              <a:buFont typeface="Arial"/>
              <a:buNone/>
              <a:defRPr sz="2800" b="0" i="0" u="none" strike="noStrike" cap="none">
                <a:solidFill>
                  <a:srgbClr val="888888"/>
                </a:solidFill>
                <a:latin typeface="Arial"/>
                <a:ea typeface="Arial"/>
                <a:cs typeface="Arial"/>
                <a:sym typeface="Arial"/>
              </a:defRPr>
            </a:lvl3pPr>
            <a:lvl4pPr marL="1371600" marR="0" lvl="3" indent="0" algn="ctr" rtl="0">
              <a:spcBef>
                <a:spcPts val="480"/>
              </a:spcBef>
              <a:buClr>
                <a:srgbClr val="888888"/>
              </a:buClr>
              <a:buFont typeface="Arial"/>
              <a:buNone/>
              <a:defRPr sz="2400" b="0" i="0" u="none" strike="noStrike" cap="none">
                <a:solidFill>
                  <a:srgbClr val="888888"/>
                </a:solidFill>
                <a:latin typeface="Arial"/>
                <a:ea typeface="Arial"/>
                <a:cs typeface="Arial"/>
                <a:sym typeface="Arial"/>
              </a:defRPr>
            </a:lvl4pPr>
            <a:lvl5pPr marL="1828800" marR="0" lvl="4" indent="0" algn="ctr" rtl="0">
              <a:spcBef>
                <a:spcPts val="400"/>
              </a:spcBef>
              <a:buClr>
                <a:srgbClr val="888888"/>
              </a:buClr>
              <a:buFont typeface="Arial"/>
              <a:buNone/>
              <a:defRPr sz="2000" b="0" i="0" u="none" strike="noStrike" cap="none">
                <a:solidFill>
                  <a:srgbClr val="888888"/>
                </a:solidFill>
                <a:latin typeface="Arial"/>
                <a:ea typeface="Arial"/>
                <a:cs typeface="Arial"/>
                <a:sym typeface="Arial"/>
              </a:defRPr>
            </a:lvl5pPr>
            <a:lvl6pPr marL="2286000" marR="0" lvl="5" indent="0" algn="ctr" rtl="0">
              <a:spcBef>
                <a:spcPts val="400"/>
              </a:spcBef>
              <a:buClr>
                <a:srgbClr val="888888"/>
              </a:buClr>
              <a:buFont typeface="Arial"/>
              <a:buNone/>
              <a:defRPr sz="2000" b="0" i="0" u="none" strike="noStrike" cap="none">
                <a:solidFill>
                  <a:srgbClr val="888888"/>
                </a:solidFill>
                <a:latin typeface="Times New Roman"/>
                <a:ea typeface="Times New Roman"/>
                <a:cs typeface="Times New Roman"/>
                <a:sym typeface="Times New Roman"/>
              </a:defRPr>
            </a:lvl6pPr>
            <a:lvl7pPr marL="2743200" marR="0" lvl="6" indent="0" algn="ctr" rtl="0">
              <a:spcBef>
                <a:spcPts val="400"/>
              </a:spcBef>
              <a:buClr>
                <a:srgbClr val="888888"/>
              </a:buClr>
              <a:buFont typeface="Arial"/>
              <a:buNone/>
              <a:defRPr sz="2000" b="0" i="0" u="none" strike="noStrike" cap="none">
                <a:solidFill>
                  <a:srgbClr val="888888"/>
                </a:solidFill>
                <a:latin typeface="Times New Roman"/>
                <a:ea typeface="Times New Roman"/>
                <a:cs typeface="Times New Roman"/>
                <a:sym typeface="Times New Roman"/>
              </a:defRPr>
            </a:lvl7pPr>
            <a:lvl8pPr marL="3200400" marR="0" lvl="7" indent="0" algn="ctr" rtl="0">
              <a:spcBef>
                <a:spcPts val="400"/>
              </a:spcBef>
              <a:buClr>
                <a:srgbClr val="888888"/>
              </a:buClr>
              <a:buFont typeface="Arial"/>
              <a:buNone/>
              <a:defRPr sz="2000" b="0" i="0" u="none" strike="noStrike" cap="none">
                <a:solidFill>
                  <a:srgbClr val="888888"/>
                </a:solidFill>
                <a:latin typeface="Times New Roman"/>
                <a:ea typeface="Times New Roman"/>
                <a:cs typeface="Times New Roman"/>
                <a:sym typeface="Times New Roman"/>
              </a:defRPr>
            </a:lvl8pPr>
            <a:lvl9pPr marL="3657600" marR="0" lvl="8" indent="0" algn="ctr" rtl="0">
              <a:spcBef>
                <a:spcPts val="400"/>
              </a:spcBef>
              <a:buClr>
                <a:srgbClr val="888888"/>
              </a:buClr>
              <a:buFont typeface="Arial"/>
              <a:buNone/>
              <a:defRPr sz="2000" b="0" i="0" u="none" strike="noStrike" cap="none">
                <a:solidFill>
                  <a:srgbClr val="888888"/>
                </a:solidFill>
                <a:latin typeface="Times New Roman"/>
                <a:ea typeface="Times New Roman"/>
                <a:cs typeface="Times New Roman"/>
                <a:sym typeface="Times New Roman"/>
              </a:defRPr>
            </a:lvl9pPr>
          </a:lstStyle>
          <a:p>
            <a:endParaRPr/>
          </a:p>
        </p:txBody>
      </p:sp>
      <p:pic>
        <p:nvPicPr>
          <p:cNvPr id="24" name="Shape 24"/>
          <p:cNvPicPr preferRelativeResize="0"/>
          <p:nvPr/>
        </p:nvPicPr>
        <p:blipFill rotWithShape="1">
          <a:blip r:embed="rId3">
            <a:alphaModFix/>
          </a:blip>
          <a:srcRect/>
          <a:stretch/>
        </p:blipFill>
        <p:spPr>
          <a:xfrm>
            <a:off x="-228600" y="152400"/>
            <a:ext cx="2121788" cy="6858000"/>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cSld name="Picture with Caption">
    <p:spTree>
      <p:nvGrpSpPr>
        <p:cNvPr id="1" name="Shape 66"/>
        <p:cNvGrpSpPr/>
        <p:nvPr/>
      </p:nvGrpSpPr>
      <p:grpSpPr>
        <a:xfrm>
          <a:off x="0" y="0"/>
          <a:ext cx="0" cy="0"/>
          <a:chOff x="0" y="0"/>
          <a:chExt cx="0" cy="0"/>
        </a:xfrm>
      </p:grpSpPr>
      <p:sp>
        <p:nvSpPr>
          <p:cNvPr id="67" name="Shape 67"/>
          <p:cNvSpPr>
            <a:spLocks noGrp="1"/>
          </p:cNvSpPr>
          <p:nvPr>
            <p:ph type="pic" idx="2"/>
          </p:nvPr>
        </p:nvSpPr>
        <p:spPr>
          <a:xfrm>
            <a:off x="1792288" y="612775"/>
            <a:ext cx="5486399" cy="4114800"/>
          </a:xfrm>
          <a:prstGeom prst="rect">
            <a:avLst/>
          </a:prstGeom>
          <a:noFill/>
          <a:ln>
            <a:noFill/>
          </a:ln>
        </p:spPr>
        <p:txBody>
          <a:bodyPr lIns="91425" tIns="91425" rIns="91425" bIns="91425" anchor="t" anchorCtr="0"/>
          <a:lstStyle>
            <a:lvl1pPr marL="0" marR="0" lvl="0" indent="0" algn="l" rtl="0">
              <a:spcBef>
                <a:spcPts val="640"/>
              </a:spcBef>
              <a:buClr>
                <a:schemeClr val="dk1"/>
              </a:buClr>
              <a:buFont typeface="Arial"/>
              <a:buNone/>
              <a:defRPr sz="3200" b="1" i="0" u="none" strike="noStrike" cap="none">
                <a:solidFill>
                  <a:schemeClr val="dk1"/>
                </a:solidFill>
                <a:latin typeface="Arial"/>
                <a:ea typeface="Arial"/>
                <a:cs typeface="Arial"/>
                <a:sym typeface="Arial"/>
              </a:defRPr>
            </a:lvl1pPr>
            <a:lvl2pPr marL="457200" marR="0" lvl="1" indent="0" algn="l" rtl="0">
              <a:spcBef>
                <a:spcPts val="560"/>
              </a:spcBef>
              <a:buClr>
                <a:srgbClr val="7F7F7F"/>
              </a:buClr>
              <a:buFont typeface="Arial"/>
              <a:buNone/>
              <a:defRPr sz="2800" b="0" i="0" u="none" strike="noStrike" cap="none">
                <a:solidFill>
                  <a:srgbClr val="7F7F7F"/>
                </a:solidFill>
                <a:latin typeface="Arial"/>
                <a:ea typeface="Arial"/>
                <a:cs typeface="Arial"/>
                <a:sym typeface="Arial"/>
              </a:defRPr>
            </a:lvl2pPr>
            <a:lvl3pPr marL="914400" marR="0" lvl="2" indent="0" algn="l" rtl="0">
              <a:spcBef>
                <a:spcPts val="480"/>
              </a:spcBef>
              <a:buClr>
                <a:srgbClr val="7F7F7F"/>
              </a:buClr>
              <a:buFont typeface="Arial"/>
              <a:buNone/>
              <a:defRPr sz="2400" b="0" i="0" u="none" strike="noStrike" cap="none">
                <a:solidFill>
                  <a:srgbClr val="7F7F7F"/>
                </a:solidFill>
                <a:latin typeface="Arial"/>
                <a:ea typeface="Arial"/>
                <a:cs typeface="Arial"/>
                <a:sym typeface="Arial"/>
              </a:defRPr>
            </a:lvl3pPr>
            <a:lvl4pPr marL="1371600" marR="0" lvl="3" indent="0" algn="l" rtl="0">
              <a:spcBef>
                <a:spcPts val="400"/>
              </a:spcBef>
              <a:buClr>
                <a:srgbClr val="7F7F7F"/>
              </a:buClr>
              <a:buFont typeface="Arial"/>
              <a:buNone/>
              <a:defRPr sz="2000" b="0" i="0" u="none" strike="noStrike" cap="none">
                <a:solidFill>
                  <a:srgbClr val="7F7F7F"/>
                </a:solidFill>
                <a:latin typeface="Arial"/>
                <a:ea typeface="Arial"/>
                <a:cs typeface="Arial"/>
                <a:sym typeface="Arial"/>
              </a:defRPr>
            </a:lvl4pPr>
            <a:lvl5pPr marL="1828800" marR="0" lvl="4" indent="0" algn="l" rtl="0">
              <a:spcBef>
                <a:spcPts val="400"/>
              </a:spcBef>
              <a:buClr>
                <a:srgbClr val="7F7F7F"/>
              </a:buClr>
              <a:buFont typeface="Arial"/>
              <a:buNone/>
              <a:defRPr sz="2000" b="0" i="0" u="none" strike="noStrike" cap="none">
                <a:solidFill>
                  <a:srgbClr val="7F7F7F"/>
                </a:solidFill>
                <a:latin typeface="Arial"/>
                <a:ea typeface="Arial"/>
                <a:cs typeface="Arial"/>
                <a:sym typeface="Arial"/>
              </a:defRPr>
            </a:lvl5pPr>
            <a:lvl6pPr marL="2286000" marR="0" lvl="5" indent="0" algn="l" rtl="0">
              <a:spcBef>
                <a:spcPts val="400"/>
              </a:spcBef>
              <a:buClr>
                <a:schemeClr val="dk1"/>
              </a:buClr>
              <a:buFont typeface="Arial"/>
              <a:buNone/>
              <a:defRPr sz="2000" b="0" i="0" u="none" strike="noStrike" cap="none">
                <a:solidFill>
                  <a:schemeClr val="dk1"/>
                </a:solidFill>
                <a:latin typeface="Times New Roman"/>
                <a:ea typeface="Times New Roman"/>
                <a:cs typeface="Times New Roman"/>
                <a:sym typeface="Times New Roman"/>
              </a:defRPr>
            </a:lvl6pPr>
            <a:lvl7pPr marL="2743200" marR="0" lvl="6" indent="0" algn="l" rtl="0">
              <a:spcBef>
                <a:spcPts val="400"/>
              </a:spcBef>
              <a:buClr>
                <a:schemeClr val="dk1"/>
              </a:buClr>
              <a:buFont typeface="Arial"/>
              <a:buNone/>
              <a:defRPr sz="2000" b="0" i="0" u="none" strike="noStrike" cap="none">
                <a:solidFill>
                  <a:schemeClr val="dk1"/>
                </a:solidFill>
                <a:latin typeface="Times New Roman"/>
                <a:ea typeface="Times New Roman"/>
                <a:cs typeface="Times New Roman"/>
                <a:sym typeface="Times New Roman"/>
              </a:defRPr>
            </a:lvl7pPr>
            <a:lvl8pPr marL="3200400" marR="0" lvl="7" indent="0" algn="l" rtl="0">
              <a:spcBef>
                <a:spcPts val="400"/>
              </a:spcBef>
              <a:buClr>
                <a:schemeClr val="dk1"/>
              </a:buClr>
              <a:buFont typeface="Arial"/>
              <a:buNone/>
              <a:defRPr sz="2000" b="0" i="0" u="none" strike="noStrike" cap="none">
                <a:solidFill>
                  <a:schemeClr val="dk1"/>
                </a:solidFill>
                <a:latin typeface="Times New Roman"/>
                <a:ea typeface="Times New Roman"/>
                <a:cs typeface="Times New Roman"/>
                <a:sym typeface="Times New Roman"/>
              </a:defRPr>
            </a:lvl8pPr>
            <a:lvl9pPr marL="3657600" marR="0" lvl="8" indent="0" algn="l" rtl="0">
              <a:spcBef>
                <a:spcPts val="400"/>
              </a:spcBef>
              <a:buClr>
                <a:schemeClr val="dk1"/>
              </a:buClr>
              <a:buFont typeface="Arial"/>
              <a:buNone/>
              <a:defRPr sz="2000" b="0" i="0" u="none" strike="noStrike" cap="none">
                <a:solidFill>
                  <a:schemeClr val="dk1"/>
                </a:solidFill>
                <a:latin typeface="Times New Roman"/>
                <a:ea typeface="Times New Roman"/>
                <a:cs typeface="Times New Roman"/>
                <a:sym typeface="Times New Roman"/>
              </a:defRPr>
            </a:lvl9pPr>
          </a:lstStyle>
          <a:p>
            <a:endParaRPr/>
          </a:p>
        </p:txBody>
      </p:sp>
      <p:sp>
        <p:nvSpPr>
          <p:cNvPr id="68" name="Shape 68"/>
          <p:cNvSpPr txBox="1">
            <a:spLocks noGrp="1"/>
          </p:cNvSpPr>
          <p:nvPr>
            <p:ph type="body" idx="1"/>
          </p:nvPr>
        </p:nvSpPr>
        <p:spPr>
          <a:xfrm>
            <a:off x="1792288" y="5367337"/>
            <a:ext cx="5486399" cy="804861"/>
          </a:xfrm>
          <a:prstGeom prst="rect">
            <a:avLst/>
          </a:prstGeom>
          <a:noFill/>
          <a:ln>
            <a:noFill/>
          </a:ln>
        </p:spPr>
        <p:txBody>
          <a:bodyPr lIns="91425" tIns="91425" rIns="91425" bIns="91425" anchor="t" anchorCtr="0"/>
          <a:lstStyle>
            <a:lvl1pPr marL="0" marR="0" lvl="0" indent="0" algn="l" rtl="0">
              <a:spcBef>
                <a:spcPts val="280"/>
              </a:spcBef>
              <a:buClr>
                <a:srgbClr val="7F7F7F"/>
              </a:buClr>
              <a:buFont typeface="Arial"/>
              <a:buNone/>
              <a:defRPr sz="1400" b="1" i="0" u="none" strike="noStrike" cap="none">
                <a:solidFill>
                  <a:srgbClr val="7F7F7F"/>
                </a:solidFill>
                <a:latin typeface="Arial"/>
                <a:ea typeface="Arial"/>
                <a:cs typeface="Arial"/>
                <a:sym typeface="Arial"/>
              </a:defRPr>
            </a:lvl1pPr>
            <a:lvl2pPr marL="457200" marR="0" lvl="1" indent="0" algn="l" rtl="0">
              <a:spcBef>
                <a:spcPts val="240"/>
              </a:spcBef>
              <a:buClr>
                <a:srgbClr val="7F7F7F"/>
              </a:buClr>
              <a:buFont typeface="Arial"/>
              <a:buNone/>
              <a:defRPr sz="1200" b="0" i="0" u="none" strike="noStrike" cap="none">
                <a:solidFill>
                  <a:srgbClr val="7F7F7F"/>
                </a:solidFill>
                <a:latin typeface="Arial"/>
                <a:ea typeface="Arial"/>
                <a:cs typeface="Arial"/>
                <a:sym typeface="Arial"/>
              </a:defRPr>
            </a:lvl2pPr>
            <a:lvl3pPr marL="914400" marR="0" lvl="2" indent="0" algn="l" rtl="0">
              <a:spcBef>
                <a:spcPts val="200"/>
              </a:spcBef>
              <a:buClr>
                <a:srgbClr val="7F7F7F"/>
              </a:buClr>
              <a:buFont typeface="Arial"/>
              <a:buNone/>
              <a:defRPr sz="1000" b="0" i="0" u="none" strike="noStrike" cap="none">
                <a:solidFill>
                  <a:srgbClr val="7F7F7F"/>
                </a:solidFill>
                <a:latin typeface="Arial"/>
                <a:ea typeface="Arial"/>
                <a:cs typeface="Arial"/>
                <a:sym typeface="Arial"/>
              </a:defRPr>
            </a:lvl3pPr>
            <a:lvl4pPr marL="1371600" marR="0" lvl="3" indent="0" algn="l" rtl="0">
              <a:spcBef>
                <a:spcPts val="180"/>
              </a:spcBef>
              <a:buClr>
                <a:srgbClr val="7F7F7F"/>
              </a:buClr>
              <a:buFont typeface="Arial"/>
              <a:buNone/>
              <a:defRPr sz="900" b="0" i="0" u="none" strike="noStrike" cap="none">
                <a:solidFill>
                  <a:srgbClr val="7F7F7F"/>
                </a:solidFill>
                <a:latin typeface="Arial"/>
                <a:ea typeface="Arial"/>
                <a:cs typeface="Arial"/>
                <a:sym typeface="Arial"/>
              </a:defRPr>
            </a:lvl4pPr>
            <a:lvl5pPr marL="1828800" marR="0" lvl="4" indent="0" algn="l" rtl="0">
              <a:spcBef>
                <a:spcPts val="180"/>
              </a:spcBef>
              <a:buClr>
                <a:srgbClr val="7F7F7F"/>
              </a:buClr>
              <a:buFont typeface="Arial"/>
              <a:buNone/>
              <a:defRPr sz="900" b="0" i="0" u="none" strike="noStrike" cap="none">
                <a:solidFill>
                  <a:srgbClr val="7F7F7F"/>
                </a:solidFill>
                <a:latin typeface="Arial"/>
                <a:ea typeface="Arial"/>
                <a:cs typeface="Arial"/>
                <a:sym typeface="Arial"/>
              </a:defRPr>
            </a:lvl5pPr>
            <a:lvl6pPr marL="2286000" marR="0" lvl="5" indent="0" algn="l" rtl="0">
              <a:spcBef>
                <a:spcPts val="180"/>
              </a:spcBef>
              <a:buClr>
                <a:schemeClr val="dk1"/>
              </a:buClr>
              <a:buFont typeface="Arial"/>
              <a:buNone/>
              <a:defRPr sz="900" b="0" i="0" u="none" strike="noStrike" cap="none">
                <a:solidFill>
                  <a:schemeClr val="dk1"/>
                </a:solidFill>
                <a:latin typeface="Times New Roman"/>
                <a:ea typeface="Times New Roman"/>
                <a:cs typeface="Times New Roman"/>
                <a:sym typeface="Times New Roman"/>
              </a:defRPr>
            </a:lvl6pPr>
            <a:lvl7pPr marL="2743200" marR="0" lvl="6" indent="0" algn="l" rtl="0">
              <a:spcBef>
                <a:spcPts val="180"/>
              </a:spcBef>
              <a:buClr>
                <a:schemeClr val="dk1"/>
              </a:buClr>
              <a:buFont typeface="Arial"/>
              <a:buNone/>
              <a:defRPr sz="900" b="0" i="0" u="none" strike="noStrike" cap="none">
                <a:solidFill>
                  <a:schemeClr val="dk1"/>
                </a:solidFill>
                <a:latin typeface="Times New Roman"/>
                <a:ea typeface="Times New Roman"/>
                <a:cs typeface="Times New Roman"/>
                <a:sym typeface="Times New Roman"/>
              </a:defRPr>
            </a:lvl7pPr>
            <a:lvl8pPr marL="3200400" marR="0" lvl="7" indent="0" algn="l" rtl="0">
              <a:spcBef>
                <a:spcPts val="180"/>
              </a:spcBef>
              <a:buClr>
                <a:schemeClr val="dk1"/>
              </a:buClr>
              <a:buFont typeface="Arial"/>
              <a:buNone/>
              <a:defRPr sz="900" b="0" i="0" u="none" strike="noStrike" cap="none">
                <a:solidFill>
                  <a:schemeClr val="dk1"/>
                </a:solidFill>
                <a:latin typeface="Times New Roman"/>
                <a:ea typeface="Times New Roman"/>
                <a:cs typeface="Times New Roman"/>
                <a:sym typeface="Times New Roman"/>
              </a:defRPr>
            </a:lvl8pPr>
            <a:lvl9pPr marL="3657600" marR="0" lvl="8" indent="0" algn="l" rtl="0">
              <a:spcBef>
                <a:spcPts val="180"/>
              </a:spcBef>
              <a:buClr>
                <a:schemeClr val="dk1"/>
              </a:buClr>
              <a:buFont typeface="Arial"/>
              <a:buNone/>
              <a:defRPr sz="900" b="0" i="0" u="none" strike="noStrike" cap="none">
                <a:solidFill>
                  <a:schemeClr val="dk1"/>
                </a:solidFill>
                <a:latin typeface="Times New Roman"/>
                <a:ea typeface="Times New Roman"/>
                <a:cs typeface="Times New Roman"/>
                <a:sym typeface="Times New Roman"/>
              </a:defRPr>
            </a:lvl9pPr>
          </a:lstStyle>
          <a:p>
            <a:endParaRPr/>
          </a:p>
        </p:txBody>
      </p:sp>
      <p:sp>
        <p:nvSpPr>
          <p:cNvPr id="69" name="Shape 69"/>
          <p:cNvSpPr txBox="1">
            <a:spLocks noGrp="1"/>
          </p:cNvSpPr>
          <p:nvPr>
            <p:ph type="sldNum" idx="12"/>
          </p:nvPr>
        </p:nvSpPr>
        <p:spPr>
          <a:xfrm>
            <a:off x="8382000" y="6356351"/>
            <a:ext cx="381000" cy="349250"/>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a:solidFill>
                  <a:schemeClr val="lt1"/>
                </a:solidFill>
                <a:latin typeface="Times New Roman"/>
                <a:ea typeface="Times New Roman"/>
                <a:cs typeface="Times New Roman"/>
                <a:sym typeface="Times New Roman"/>
              </a:rPr>
              <a:t>‹#›</a:t>
            </a:fld>
            <a:endParaRPr lang="en-US" sz="1200">
              <a:solidFill>
                <a:schemeClr val="lt1"/>
              </a:solidFill>
              <a:latin typeface="Times New Roman"/>
              <a:ea typeface="Times New Roman"/>
              <a:cs typeface="Times New Roman"/>
              <a:sym typeface="Times New Roman"/>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TxTwoObj">
  <p:cSld name="Comparison">
    <p:spTree>
      <p:nvGrpSpPr>
        <p:cNvPr id="1" name="Shape 36"/>
        <p:cNvGrpSpPr/>
        <p:nvPr/>
      </p:nvGrpSpPr>
      <p:grpSpPr>
        <a:xfrm>
          <a:off x="0" y="0"/>
          <a:ext cx="0" cy="0"/>
          <a:chOff x="0" y="0"/>
          <a:chExt cx="0" cy="0"/>
        </a:xfrm>
      </p:grpSpPr>
      <p:sp>
        <p:nvSpPr>
          <p:cNvPr id="37" name="Shape 37"/>
          <p:cNvSpPr txBox="1">
            <a:spLocks noGrp="1"/>
          </p:cNvSpPr>
          <p:nvPr>
            <p:ph type="title"/>
          </p:nvPr>
        </p:nvSpPr>
        <p:spPr>
          <a:xfrm>
            <a:off x="629841" y="365126"/>
            <a:ext cx="7886700" cy="1325562"/>
          </a:xfrm>
          <a:prstGeom prst="rect">
            <a:avLst/>
          </a:prstGeom>
          <a:noFill/>
          <a:ln>
            <a:noFill/>
          </a:ln>
        </p:spPr>
        <p:txBody>
          <a:bodyPr lIns="91425" tIns="91425" rIns="91425" bIns="91425" anchor="ctr" anchorCtr="0"/>
          <a:lstStyle>
            <a:lvl1pPr marL="0" marR="0" lvl="0" indent="0" algn="ctr" rtl="0">
              <a:spcBef>
                <a:spcPts val="0"/>
              </a:spcBef>
              <a:buClr>
                <a:srgbClr val="0070C0"/>
              </a:buClr>
              <a:buFont typeface="Times New Roman"/>
              <a:buNone/>
              <a:defRPr sz="4000" b="1" i="0" u="none" strike="noStrike" cap="none">
                <a:solidFill>
                  <a:srgbClr val="0070C0"/>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38" name="Shape 38"/>
          <p:cNvSpPr txBox="1">
            <a:spLocks noGrp="1"/>
          </p:cNvSpPr>
          <p:nvPr>
            <p:ph type="body" idx="1"/>
          </p:nvPr>
        </p:nvSpPr>
        <p:spPr>
          <a:xfrm>
            <a:off x="840000" y="1681163"/>
            <a:ext cx="3768912" cy="823912"/>
          </a:xfrm>
          <a:prstGeom prst="rect">
            <a:avLst/>
          </a:prstGeom>
          <a:noFill/>
          <a:ln>
            <a:noFill/>
          </a:ln>
        </p:spPr>
        <p:txBody>
          <a:bodyPr lIns="91425" tIns="91425" rIns="91425" bIns="91425" anchor="b" anchorCtr="0"/>
          <a:lstStyle>
            <a:lvl1pPr marL="0" marR="0" lvl="0" indent="0" algn="l" rtl="0">
              <a:spcBef>
                <a:spcPts val="480"/>
              </a:spcBef>
              <a:buClr>
                <a:schemeClr val="dk2"/>
              </a:buClr>
              <a:buFont typeface="Arial"/>
              <a:buNone/>
              <a:defRPr sz="2400" b="0" i="0" u="none" strike="noStrike" cap="none">
                <a:solidFill>
                  <a:schemeClr val="dk2"/>
                </a:solidFill>
                <a:latin typeface="Arial"/>
                <a:ea typeface="Arial"/>
                <a:cs typeface="Arial"/>
                <a:sym typeface="Arial"/>
              </a:defRPr>
            </a:lvl1pPr>
            <a:lvl2pPr marL="457200" marR="0" lvl="1" indent="0" algn="l" rtl="0">
              <a:spcBef>
                <a:spcPts val="400"/>
              </a:spcBef>
              <a:buClr>
                <a:srgbClr val="7F7F7F"/>
              </a:buClr>
              <a:buFont typeface="Arial"/>
              <a:buNone/>
              <a:defRPr sz="2000" b="1" i="0" u="none" strike="noStrike" cap="none">
                <a:solidFill>
                  <a:srgbClr val="7F7F7F"/>
                </a:solidFill>
                <a:latin typeface="Arial"/>
                <a:ea typeface="Arial"/>
                <a:cs typeface="Arial"/>
                <a:sym typeface="Arial"/>
              </a:defRPr>
            </a:lvl2pPr>
            <a:lvl3pPr marL="914400" marR="0" lvl="2" indent="0" algn="l" rtl="0">
              <a:spcBef>
                <a:spcPts val="360"/>
              </a:spcBef>
              <a:buClr>
                <a:srgbClr val="7F7F7F"/>
              </a:buClr>
              <a:buFont typeface="Arial"/>
              <a:buNone/>
              <a:defRPr sz="1800" b="1" i="0" u="none" strike="noStrike" cap="none">
                <a:solidFill>
                  <a:srgbClr val="7F7F7F"/>
                </a:solidFill>
                <a:latin typeface="Arial"/>
                <a:ea typeface="Arial"/>
                <a:cs typeface="Arial"/>
                <a:sym typeface="Arial"/>
              </a:defRPr>
            </a:lvl3pPr>
            <a:lvl4pPr marL="1371600" marR="0" lvl="3" indent="0" algn="l" rtl="0">
              <a:spcBef>
                <a:spcPts val="320"/>
              </a:spcBef>
              <a:buClr>
                <a:srgbClr val="7F7F7F"/>
              </a:buClr>
              <a:buFont typeface="Arial"/>
              <a:buNone/>
              <a:defRPr sz="1600" b="1" i="0" u="none" strike="noStrike" cap="none">
                <a:solidFill>
                  <a:srgbClr val="7F7F7F"/>
                </a:solidFill>
                <a:latin typeface="Arial"/>
                <a:ea typeface="Arial"/>
                <a:cs typeface="Arial"/>
                <a:sym typeface="Arial"/>
              </a:defRPr>
            </a:lvl4pPr>
            <a:lvl5pPr marL="1828800" marR="0" lvl="4" indent="0" algn="l" rtl="0">
              <a:spcBef>
                <a:spcPts val="320"/>
              </a:spcBef>
              <a:buClr>
                <a:srgbClr val="7F7F7F"/>
              </a:buClr>
              <a:buFont typeface="Arial"/>
              <a:buNone/>
              <a:defRPr sz="1600" b="1" i="0" u="none" strike="noStrike" cap="none">
                <a:solidFill>
                  <a:srgbClr val="7F7F7F"/>
                </a:solidFill>
                <a:latin typeface="Arial"/>
                <a:ea typeface="Arial"/>
                <a:cs typeface="Arial"/>
                <a:sym typeface="Arial"/>
              </a:defRPr>
            </a:lvl5pPr>
            <a:lvl6pPr marL="2286000" marR="0" lvl="5" indent="0" algn="l" rtl="0">
              <a:spcBef>
                <a:spcPts val="320"/>
              </a:spcBef>
              <a:buClr>
                <a:schemeClr val="dk1"/>
              </a:buClr>
              <a:buFont typeface="Arial"/>
              <a:buNone/>
              <a:defRPr sz="1600" b="1" i="0" u="none" strike="noStrike" cap="none">
                <a:solidFill>
                  <a:schemeClr val="dk1"/>
                </a:solidFill>
                <a:latin typeface="Times New Roman"/>
                <a:ea typeface="Times New Roman"/>
                <a:cs typeface="Times New Roman"/>
                <a:sym typeface="Times New Roman"/>
              </a:defRPr>
            </a:lvl6pPr>
            <a:lvl7pPr marL="2743200" marR="0" lvl="6" indent="0" algn="l" rtl="0">
              <a:spcBef>
                <a:spcPts val="320"/>
              </a:spcBef>
              <a:buClr>
                <a:schemeClr val="dk1"/>
              </a:buClr>
              <a:buFont typeface="Arial"/>
              <a:buNone/>
              <a:defRPr sz="1600" b="1" i="0" u="none" strike="noStrike" cap="none">
                <a:solidFill>
                  <a:schemeClr val="dk1"/>
                </a:solidFill>
                <a:latin typeface="Times New Roman"/>
                <a:ea typeface="Times New Roman"/>
                <a:cs typeface="Times New Roman"/>
                <a:sym typeface="Times New Roman"/>
              </a:defRPr>
            </a:lvl7pPr>
            <a:lvl8pPr marL="3200400" marR="0" lvl="7" indent="0" algn="l" rtl="0">
              <a:spcBef>
                <a:spcPts val="320"/>
              </a:spcBef>
              <a:buClr>
                <a:schemeClr val="dk1"/>
              </a:buClr>
              <a:buFont typeface="Arial"/>
              <a:buNone/>
              <a:defRPr sz="1600" b="1" i="0" u="none" strike="noStrike" cap="none">
                <a:solidFill>
                  <a:schemeClr val="dk1"/>
                </a:solidFill>
                <a:latin typeface="Times New Roman"/>
                <a:ea typeface="Times New Roman"/>
                <a:cs typeface="Times New Roman"/>
                <a:sym typeface="Times New Roman"/>
              </a:defRPr>
            </a:lvl8pPr>
            <a:lvl9pPr marL="3657600" marR="0" lvl="8" indent="0" algn="l" rtl="0">
              <a:spcBef>
                <a:spcPts val="320"/>
              </a:spcBef>
              <a:buClr>
                <a:schemeClr val="dk1"/>
              </a:buClr>
              <a:buFont typeface="Arial"/>
              <a:buNone/>
              <a:defRPr sz="1600" b="1" i="0" u="none" strike="noStrike" cap="none">
                <a:solidFill>
                  <a:schemeClr val="dk1"/>
                </a:solidFill>
                <a:latin typeface="Times New Roman"/>
                <a:ea typeface="Times New Roman"/>
                <a:cs typeface="Times New Roman"/>
                <a:sym typeface="Times New Roman"/>
              </a:defRPr>
            </a:lvl9pPr>
          </a:lstStyle>
          <a:p>
            <a:endParaRPr/>
          </a:p>
        </p:txBody>
      </p:sp>
      <p:sp>
        <p:nvSpPr>
          <p:cNvPr id="39" name="Shape 39"/>
          <p:cNvSpPr txBox="1">
            <a:spLocks noGrp="1"/>
          </p:cNvSpPr>
          <p:nvPr>
            <p:ph type="body" idx="2"/>
          </p:nvPr>
        </p:nvSpPr>
        <p:spPr>
          <a:xfrm>
            <a:off x="840000" y="2505075"/>
            <a:ext cx="3768912" cy="3684588"/>
          </a:xfrm>
          <a:prstGeom prst="rect">
            <a:avLst/>
          </a:prstGeom>
          <a:noFill/>
          <a:ln>
            <a:noFill/>
          </a:ln>
        </p:spPr>
        <p:txBody>
          <a:bodyPr lIns="91425" tIns="91425" rIns="91425" bIns="91425" anchor="t" anchorCtr="0"/>
          <a:lstStyle>
            <a:lvl1pPr marL="342900" marR="0" lvl="0" indent="-114300" algn="l" rtl="0">
              <a:spcBef>
                <a:spcPts val="720"/>
              </a:spcBef>
              <a:buClr>
                <a:schemeClr val="dk1"/>
              </a:buClr>
              <a:buSzPct val="100000"/>
              <a:buFont typeface="Arial"/>
              <a:buChar char="•"/>
              <a:defRPr sz="3600" b="1" i="0" u="none" strike="noStrike" cap="none">
                <a:solidFill>
                  <a:schemeClr val="dk1"/>
                </a:solidFill>
                <a:latin typeface="Arial"/>
                <a:ea typeface="Arial"/>
                <a:cs typeface="Arial"/>
                <a:sym typeface="Arial"/>
              </a:defRPr>
            </a:lvl1pPr>
            <a:lvl2pPr marL="742950" marR="0" lvl="1" indent="-82550" algn="l" rtl="0">
              <a:spcBef>
                <a:spcPts val="640"/>
              </a:spcBef>
              <a:buClr>
                <a:srgbClr val="7F7F7F"/>
              </a:buClr>
              <a:buSzPct val="100000"/>
              <a:buFont typeface="Arial"/>
              <a:buChar char="•"/>
              <a:defRPr sz="3200" b="0" i="0" u="none" strike="noStrike" cap="none">
                <a:solidFill>
                  <a:srgbClr val="7F7F7F"/>
                </a:solidFill>
                <a:latin typeface="Arial"/>
                <a:ea typeface="Arial"/>
                <a:cs typeface="Arial"/>
                <a:sym typeface="Arial"/>
              </a:defRPr>
            </a:lvl2pPr>
            <a:lvl3pPr marL="1143000" marR="0" lvl="2" indent="-50800" algn="l" rtl="0">
              <a:spcBef>
                <a:spcPts val="560"/>
              </a:spcBef>
              <a:buClr>
                <a:srgbClr val="7F7F7F"/>
              </a:buClr>
              <a:buSzPct val="100000"/>
              <a:buFont typeface="Arial"/>
              <a:buChar char="•"/>
              <a:defRPr sz="2800" b="0" i="0" u="none" strike="noStrike" cap="none">
                <a:solidFill>
                  <a:srgbClr val="7F7F7F"/>
                </a:solidFill>
                <a:latin typeface="Arial"/>
                <a:ea typeface="Arial"/>
                <a:cs typeface="Arial"/>
                <a:sym typeface="Arial"/>
              </a:defRPr>
            </a:lvl3pPr>
            <a:lvl4pPr marL="1600200" marR="0" lvl="3" indent="-76200" algn="l" rtl="0">
              <a:spcBef>
                <a:spcPts val="480"/>
              </a:spcBef>
              <a:buClr>
                <a:srgbClr val="7F7F7F"/>
              </a:buClr>
              <a:buSzPct val="100000"/>
              <a:buFont typeface="Arial"/>
              <a:buChar char="–"/>
              <a:defRPr sz="2400" b="0" i="0" u="none" strike="noStrike" cap="none">
                <a:solidFill>
                  <a:srgbClr val="7F7F7F"/>
                </a:solidFill>
                <a:latin typeface="Arial"/>
                <a:ea typeface="Arial"/>
                <a:cs typeface="Arial"/>
                <a:sym typeface="Arial"/>
              </a:defRPr>
            </a:lvl4pPr>
            <a:lvl5pPr marL="2057400" marR="0" lvl="4" indent="-101600" algn="l" rtl="0">
              <a:spcBef>
                <a:spcPts val="400"/>
              </a:spcBef>
              <a:buClr>
                <a:srgbClr val="7F7F7F"/>
              </a:buClr>
              <a:buSzPct val="100000"/>
              <a:buFont typeface="Arial"/>
              <a:buChar char="»"/>
              <a:defRPr sz="2000" b="0" i="0" u="none" strike="noStrike" cap="none">
                <a:solidFill>
                  <a:srgbClr val="7F7F7F"/>
                </a:solidFill>
                <a:latin typeface="Arial"/>
                <a:ea typeface="Arial"/>
                <a:cs typeface="Arial"/>
                <a:sym typeface="Arial"/>
              </a:defRPr>
            </a:lvl5pPr>
            <a:lvl6pPr marL="2514600" marR="0" lvl="5" indent="-101600" algn="l" rtl="0">
              <a:spcBef>
                <a:spcPts val="400"/>
              </a:spcBef>
              <a:buClr>
                <a:schemeClr val="dk1"/>
              </a:buClr>
              <a:buSzPct val="100000"/>
              <a:buFont typeface="Arial"/>
              <a:buChar char="•"/>
              <a:defRPr sz="2000" b="0" i="0" u="none" strike="noStrike" cap="none">
                <a:solidFill>
                  <a:schemeClr val="dk1"/>
                </a:solidFill>
                <a:latin typeface="Times New Roman"/>
                <a:ea typeface="Times New Roman"/>
                <a:cs typeface="Times New Roman"/>
                <a:sym typeface="Times New Roman"/>
              </a:defRPr>
            </a:lvl6pPr>
            <a:lvl7pPr marL="2971800" marR="0" lvl="6" indent="-101600" algn="l" rtl="0">
              <a:spcBef>
                <a:spcPts val="400"/>
              </a:spcBef>
              <a:buClr>
                <a:schemeClr val="dk1"/>
              </a:buClr>
              <a:buSzPct val="100000"/>
              <a:buFont typeface="Arial"/>
              <a:buChar char="•"/>
              <a:defRPr sz="2000" b="0" i="0" u="none" strike="noStrike" cap="none">
                <a:solidFill>
                  <a:schemeClr val="dk1"/>
                </a:solidFill>
                <a:latin typeface="Times New Roman"/>
                <a:ea typeface="Times New Roman"/>
                <a:cs typeface="Times New Roman"/>
                <a:sym typeface="Times New Roman"/>
              </a:defRPr>
            </a:lvl7pPr>
            <a:lvl8pPr marL="3429000" marR="0" lvl="7" indent="-101600" algn="l" rtl="0">
              <a:spcBef>
                <a:spcPts val="400"/>
              </a:spcBef>
              <a:buClr>
                <a:schemeClr val="dk1"/>
              </a:buClr>
              <a:buSzPct val="100000"/>
              <a:buFont typeface="Arial"/>
              <a:buChar char="•"/>
              <a:defRPr sz="2000" b="0" i="0" u="none" strike="noStrike" cap="none">
                <a:solidFill>
                  <a:schemeClr val="dk1"/>
                </a:solidFill>
                <a:latin typeface="Times New Roman"/>
                <a:ea typeface="Times New Roman"/>
                <a:cs typeface="Times New Roman"/>
                <a:sym typeface="Times New Roman"/>
              </a:defRPr>
            </a:lvl8pPr>
            <a:lvl9pPr marL="3886200" marR="0" lvl="8" indent="-101600" algn="l" rtl="0">
              <a:spcBef>
                <a:spcPts val="400"/>
              </a:spcBef>
              <a:buClr>
                <a:schemeClr val="dk1"/>
              </a:buClr>
              <a:buSzPct val="100000"/>
              <a:buFont typeface="Arial"/>
              <a:buChar char="•"/>
              <a:defRPr sz="2000" b="0" i="0" u="none" strike="noStrike" cap="none">
                <a:solidFill>
                  <a:schemeClr val="dk1"/>
                </a:solidFill>
                <a:latin typeface="Times New Roman"/>
                <a:ea typeface="Times New Roman"/>
                <a:cs typeface="Times New Roman"/>
                <a:sym typeface="Times New Roman"/>
              </a:defRPr>
            </a:lvl9pPr>
          </a:lstStyle>
          <a:p>
            <a:endParaRPr/>
          </a:p>
        </p:txBody>
      </p:sp>
      <p:sp>
        <p:nvSpPr>
          <p:cNvPr id="40" name="Shape 40"/>
          <p:cNvSpPr txBox="1">
            <a:spLocks noGrp="1"/>
          </p:cNvSpPr>
          <p:nvPr>
            <p:ph type="body" idx="3"/>
          </p:nvPr>
        </p:nvSpPr>
        <p:spPr>
          <a:xfrm>
            <a:off x="4739880" y="1681163"/>
            <a:ext cx="3776661" cy="823912"/>
          </a:xfrm>
          <a:prstGeom prst="rect">
            <a:avLst/>
          </a:prstGeom>
          <a:noFill/>
          <a:ln>
            <a:noFill/>
          </a:ln>
        </p:spPr>
        <p:txBody>
          <a:bodyPr lIns="91425" tIns="91425" rIns="91425" bIns="91425" anchor="b" anchorCtr="0"/>
          <a:lstStyle>
            <a:lvl1pPr marL="342900" marR="0" lvl="0" indent="-342900" algn="l" rtl="0">
              <a:spcBef>
                <a:spcPts val="480"/>
              </a:spcBef>
              <a:buClr>
                <a:schemeClr val="dk2"/>
              </a:buClr>
              <a:buFont typeface="Arial"/>
              <a:buNone/>
              <a:defRPr sz="2400" b="0" i="0" u="none" strike="noStrike" cap="none">
                <a:solidFill>
                  <a:schemeClr val="dk2"/>
                </a:solidFill>
                <a:latin typeface="Arial"/>
                <a:ea typeface="Arial"/>
                <a:cs typeface="Arial"/>
                <a:sym typeface="Arial"/>
              </a:defRPr>
            </a:lvl1pPr>
            <a:lvl2pPr marL="742950" marR="0" lvl="1" indent="-82550" algn="l" rtl="0">
              <a:spcBef>
                <a:spcPts val="640"/>
              </a:spcBef>
              <a:buClr>
                <a:srgbClr val="7F7F7F"/>
              </a:buClr>
              <a:buSzPct val="100000"/>
              <a:buFont typeface="Arial"/>
              <a:buChar char="•"/>
              <a:defRPr sz="3200" b="0" i="0" u="none" strike="noStrike" cap="none">
                <a:solidFill>
                  <a:srgbClr val="7F7F7F"/>
                </a:solidFill>
                <a:latin typeface="Arial"/>
                <a:ea typeface="Arial"/>
                <a:cs typeface="Arial"/>
                <a:sym typeface="Arial"/>
              </a:defRPr>
            </a:lvl2pPr>
            <a:lvl3pPr marL="1143000" marR="0" lvl="2" indent="-50800" algn="l" rtl="0">
              <a:spcBef>
                <a:spcPts val="560"/>
              </a:spcBef>
              <a:buClr>
                <a:srgbClr val="7F7F7F"/>
              </a:buClr>
              <a:buSzPct val="100000"/>
              <a:buFont typeface="Arial"/>
              <a:buChar char="•"/>
              <a:defRPr sz="2800" b="0" i="0" u="none" strike="noStrike" cap="none">
                <a:solidFill>
                  <a:srgbClr val="7F7F7F"/>
                </a:solidFill>
                <a:latin typeface="Arial"/>
                <a:ea typeface="Arial"/>
                <a:cs typeface="Arial"/>
                <a:sym typeface="Arial"/>
              </a:defRPr>
            </a:lvl3pPr>
            <a:lvl4pPr marL="1600200" marR="0" lvl="3" indent="-76200" algn="l" rtl="0">
              <a:spcBef>
                <a:spcPts val="480"/>
              </a:spcBef>
              <a:buClr>
                <a:srgbClr val="7F7F7F"/>
              </a:buClr>
              <a:buSzPct val="100000"/>
              <a:buFont typeface="Arial"/>
              <a:buChar char="–"/>
              <a:defRPr sz="2400" b="0" i="0" u="none" strike="noStrike" cap="none">
                <a:solidFill>
                  <a:srgbClr val="7F7F7F"/>
                </a:solidFill>
                <a:latin typeface="Arial"/>
                <a:ea typeface="Arial"/>
                <a:cs typeface="Arial"/>
                <a:sym typeface="Arial"/>
              </a:defRPr>
            </a:lvl4pPr>
            <a:lvl5pPr marL="2057400" marR="0" lvl="4" indent="-101600" algn="l" rtl="0">
              <a:spcBef>
                <a:spcPts val="400"/>
              </a:spcBef>
              <a:buClr>
                <a:srgbClr val="7F7F7F"/>
              </a:buClr>
              <a:buSzPct val="100000"/>
              <a:buFont typeface="Arial"/>
              <a:buChar char="»"/>
              <a:defRPr sz="2000" b="0" i="0" u="none" strike="noStrike" cap="none">
                <a:solidFill>
                  <a:srgbClr val="7F7F7F"/>
                </a:solidFill>
                <a:latin typeface="Arial"/>
                <a:ea typeface="Arial"/>
                <a:cs typeface="Arial"/>
                <a:sym typeface="Arial"/>
              </a:defRPr>
            </a:lvl5pPr>
            <a:lvl6pPr marL="2514600" marR="0" lvl="5" indent="-101600" algn="l" rtl="0">
              <a:spcBef>
                <a:spcPts val="400"/>
              </a:spcBef>
              <a:buClr>
                <a:schemeClr val="dk1"/>
              </a:buClr>
              <a:buSzPct val="100000"/>
              <a:buFont typeface="Arial"/>
              <a:buChar char="•"/>
              <a:defRPr sz="2000" b="0" i="0" u="none" strike="noStrike" cap="none">
                <a:solidFill>
                  <a:schemeClr val="dk1"/>
                </a:solidFill>
                <a:latin typeface="Times New Roman"/>
                <a:ea typeface="Times New Roman"/>
                <a:cs typeface="Times New Roman"/>
                <a:sym typeface="Times New Roman"/>
              </a:defRPr>
            </a:lvl6pPr>
            <a:lvl7pPr marL="2971800" marR="0" lvl="6" indent="-101600" algn="l" rtl="0">
              <a:spcBef>
                <a:spcPts val="400"/>
              </a:spcBef>
              <a:buClr>
                <a:schemeClr val="dk1"/>
              </a:buClr>
              <a:buSzPct val="100000"/>
              <a:buFont typeface="Arial"/>
              <a:buChar char="•"/>
              <a:defRPr sz="2000" b="0" i="0" u="none" strike="noStrike" cap="none">
                <a:solidFill>
                  <a:schemeClr val="dk1"/>
                </a:solidFill>
                <a:latin typeface="Times New Roman"/>
                <a:ea typeface="Times New Roman"/>
                <a:cs typeface="Times New Roman"/>
                <a:sym typeface="Times New Roman"/>
              </a:defRPr>
            </a:lvl7pPr>
            <a:lvl8pPr marL="3429000" marR="0" lvl="7" indent="-101600" algn="l" rtl="0">
              <a:spcBef>
                <a:spcPts val="400"/>
              </a:spcBef>
              <a:buClr>
                <a:schemeClr val="dk1"/>
              </a:buClr>
              <a:buSzPct val="100000"/>
              <a:buFont typeface="Arial"/>
              <a:buChar char="•"/>
              <a:defRPr sz="2000" b="0" i="0" u="none" strike="noStrike" cap="none">
                <a:solidFill>
                  <a:schemeClr val="dk1"/>
                </a:solidFill>
                <a:latin typeface="Times New Roman"/>
                <a:ea typeface="Times New Roman"/>
                <a:cs typeface="Times New Roman"/>
                <a:sym typeface="Times New Roman"/>
              </a:defRPr>
            </a:lvl8pPr>
            <a:lvl9pPr marL="3886200" marR="0" lvl="8" indent="-101600" algn="l" rtl="0">
              <a:spcBef>
                <a:spcPts val="400"/>
              </a:spcBef>
              <a:buClr>
                <a:schemeClr val="dk1"/>
              </a:buClr>
              <a:buSzPct val="100000"/>
              <a:buFont typeface="Arial"/>
              <a:buChar char="•"/>
              <a:defRPr sz="2000" b="0" i="0" u="none" strike="noStrike" cap="none">
                <a:solidFill>
                  <a:schemeClr val="dk1"/>
                </a:solidFill>
                <a:latin typeface="Times New Roman"/>
                <a:ea typeface="Times New Roman"/>
                <a:cs typeface="Times New Roman"/>
                <a:sym typeface="Times New Roman"/>
              </a:defRPr>
            </a:lvl9pPr>
          </a:lstStyle>
          <a:p>
            <a:endParaRPr/>
          </a:p>
        </p:txBody>
      </p:sp>
      <p:sp>
        <p:nvSpPr>
          <p:cNvPr id="41" name="Shape 41"/>
          <p:cNvSpPr txBox="1">
            <a:spLocks noGrp="1"/>
          </p:cNvSpPr>
          <p:nvPr>
            <p:ph type="body" idx="4"/>
          </p:nvPr>
        </p:nvSpPr>
        <p:spPr>
          <a:xfrm>
            <a:off x="4739880" y="2505075"/>
            <a:ext cx="3776661" cy="3684588"/>
          </a:xfrm>
          <a:prstGeom prst="rect">
            <a:avLst/>
          </a:prstGeom>
          <a:noFill/>
          <a:ln>
            <a:noFill/>
          </a:ln>
        </p:spPr>
        <p:txBody>
          <a:bodyPr lIns="91425" tIns="91425" rIns="91425" bIns="91425" anchor="t" anchorCtr="0"/>
          <a:lstStyle>
            <a:lvl1pPr marL="342900" marR="0" lvl="0" indent="-114300" algn="l" rtl="0">
              <a:spcBef>
                <a:spcPts val="720"/>
              </a:spcBef>
              <a:buClr>
                <a:schemeClr val="dk1"/>
              </a:buClr>
              <a:buSzPct val="100000"/>
              <a:buFont typeface="Arial"/>
              <a:buChar char="•"/>
              <a:defRPr sz="3600" b="1" i="0" u="none" strike="noStrike" cap="none">
                <a:solidFill>
                  <a:schemeClr val="dk1"/>
                </a:solidFill>
                <a:latin typeface="Arial"/>
                <a:ea typeface="Arial"/>
                <a:cs typeface="Arial"/>
                <a:sym typeface="Arial"/>
              </a:defRPr>
            </a:lvl1pPr>
            <a:lvl2pPr marL="742950" marR="0" lvl="1" indent="-82550" algn="l" rtl="0">
              <a:spcBef>
                <a:spcPts val="640"/>
              </a:spcBef>
              <a:buClr>
                <a:srgbClr val="7F7F7F"/>
              </a:buClr>
              <a:buSzPct val="100000"/>
              <a:buFont typeface="Arial"/>
              <a:buChar char="•"/>
              <a:defRPr sz="3200" b="0" i="0" u="none" strike="noStrike" cap="none">
                <a:solidFill>
                  <a:srgbClr val="7F7F7F"/>
                </a:solidFill>
                <a:latin typeface="Arial"/>
                <a:ea typeface="Arial"/>
                <a:cs typeface="Arial"/>
                <a:sym typeface="Arial"/>
              </a:defRPr>
            </a:lvl2pPr>
            <a:lvl3pPr marL="1143000" marR="0" lvl="2" indent="-50800" algn="l" rtl="0">
              <a:spcBef>
                <a:spcPts val="560"/>
              </a:spcBef>
              <a:buClr>
                <a:srgbClr val="7F7F7F"/>
              </a:buClr>
              <a:buSzPct val="100000"/>
              <a:buFont typeface="Arial"/>
              <a:buChar char="•"/>
              <a:defRPr sz="2800" b="0" i="0" u="none" strike="noStrike" cap="none">
                <a:solidFill>
                  <a:srgbClr val="7F7F7F"/>
                </a:solidFill>
                <a:latin typeface="Arial"/>
                <a:ea typeface="Arial"/>
                <a:cs typeface="Arial"/>
                <a:sym typeface="Arial"/>
              </a:defRPr>
            </a:lvl3pPr>
            <a:lvl4pPr marL="1600200" marR="0" lvl="3" indent="-76200" algn="l" rtl="0">
              <a:spcBef>
                <a:spcPts val="480"/>
              </a:spcBef>
              <a:buClr>
                <a:srgbClr val="7F7F7F"/>
              </a:buClr>
              <a:buSzPct val="100000"/>
              <a:buFont typeface="Arial"/>
              <a:buChar char="–"/>
              <a:defRPr sz="2400" b="0" i="0" u="none" strike="noStrike" cap="none">
                <a:solidFill>
                  <a:srgbClr val="7F7F7F"/>
                </a:solidFill>
                <a:latin typeface="Arial"/>
                <a:ea typeface="Arial"/>
                <a:cs typeface="Arial"/>
                <a:sym typeface="Arial"/>
              </a:defRPr>
            </a:lvl4pPr>
            <a:lvl5pPr marL="2057400" marR="0" lvl="4" indent="-101600" algn="l" rtl="0">
              <a:spcBef>
                <a:spcPts val="400"/>
              </a:spcBef>
              <a:buClr>
                <a:srgbClr val="7F7F7F"/>
              </a:buClr>
              <a:buSzPct val="100000"/>
              <a:buFont typeface="Arial"/>
              <a:buChar char="»"/>
              <a:defRPr sz="2000" b="0" i="0" u="none" strike="noStrike" cap="none">
                <a:solidFill>
                  <a:srgbClr val="7F7F7F"/>
                </a:solidFill>
                <a:latin typeface="Arial"/>
                <a:ea typeface="Arial"/>
                <a:cs typeface="Arial"/>
                <a:sym typeface="Arial"/>
              </a:defRPr>
            </a:lvl5pPr>
            <a:lvl6pPr marL="2514600" marR="0" lvl="5" indent="-101600" algn="l" rtl="0">
              <a:spcBef>
                <a:spcPts val="400"/>
              </a:spcBef>
              <a:buClr>
                <a:schemeClr val="dk1"/>
              </a:buClr>
              <a:buSzPct val="100000"/>
              <a:buFont typeface="Arial"/>
              <a:buChar char="•"/>
              <a:defRPr sz="2000" b="0" i="0" u="none" strike="noStrike" cap="none">
                <a:solidFill>
                  <a:schemeClr val="dk1"/>
                </a:solidFill>
                <a:latin typeface="Times New Roman"/>
                <a:ea typeface="Times New Roman"/>
                <a:cs typeface="Times New Roman"/>
                <a:sym typeface="Times New Roman"/>
              </a:defRPr>
            </a:lvl6pPr>
            <a:lvl7pPr marL="2971800" marR="0" lvl="6" indent="-101600" algn="l" rtl="0">
              <a:spcBef>
                <a:spcPts val="400"/>
              </a:spcBef>
              <a:buClr>
                <a:schemeClr val="dk1"/>
              </a:buClr>
              <a:buSzPct val="100000"/>
              <a:buFont typeface="Arial"/>
              <a:buChar char="•"/>
              <a:defRPr sz="2000" b="0" i="0" u="none" strike="noStrike" cap="none">
                <a:solidFill>
                  <a:schemeClr val="dk1"/>
                </a:solidFill>
                <a:latin typeface="Times New Roman"/>
                <a:ea typeface="Times New Roman"/>
                <a:cs typeface="Times New Roman"/>
                <a:sym typeface="Times New Roman"/>
              </a:defRPr>
            </a:lvl7pPr>
            <a:lvl8pPr marL="3429000" marR="0" lvl="7" indent="-101600" algn="l" rtl="0">
              <a:spcBef>
                <a:spcPts val="400"/>
              </a:spcBef>
              <a:buClr>
                <a:schemeClr val="dk1"/>
              </a:buClr>
              <a:buSzPct val="100000"/>
              <a:buFont typeface="Arial"/>
              <a:buChar char="•"/>
              <a:defRPr sz="2000" b="0" i="0" u="none" strike="noStrike" cap="none">
                <a:solidFill>
                  <a:schemeClr val="dk1"/>
                </a:solidFill>
                <a:latin typeface="Times New Roman"/>
                <a:ea typeface="Times New Roman"/>
                <a:cs typeface="Times New Roman"/>
                <a:sym typeface="Times New Roman"/>
              </a:defRPr>
            </a:lvl8pPr>
            <a:lvl9pPr marL="3886200" marR="0" lvl="8" indent="-101600" algn="l" rtl="0">
              <a:spcBef>
                <a:spcPts val="400"/>
              </a:spcBef>
              <a:buClr>
                <a:schemeClr val="dk1"/>
              </a:buClr>
              <a:buSzPct val="100000"/>
              <a:buFont typeface="Arial"/>
              <a:buChar char="•"/>
              <a:defRPr sz="2000" b="0" i="0" u="none" strike="noStrike" cap="none">
                <a:solidFill>
                  <a:schemeClr val="dk1"/>
                </a:solidFill>
                <a:latin typeface="Times New Roman"/>
                <a:ea typeface="Times New Roman"/>
                <a:cs typeface="Times New Roman"/>
                <a:sym typeface="Times New Roman"/>
              </a:defRPr>
            </a:lvl9pPr>
          </a:lstStyle>
          <a:p>
            <a:endParaRPr/>
          </a:p>
        </p:txBody>
      </p:sp>
      <p:sp>
        <p:nvSpPr>
          <p:cNvPr id="42" name="Shape 42"/>
          <p:cNvSpPr txBox="1">
            <a:spLocks noGrp="1"/>
          </p:cNvSpPr>
          <p:nvPr>
            <p:ph type="dt" idx="10"/>
          </p:nvPr>
        </p:nvSpPr>
        <p:spPr>
          <a:xfrm>
            <a:off x="628650" y="6356351"/>
            <a:ext cx="2057400" cy="365125"/>
          </a:xfrm>
          <a:prstGeom prst="rect">
            <a:avLst/>
          </a:prstGeom>
          <a:noFill/>
          <a:ln>
            <a:noFill/>
          </a:ln>
        </p:spPr>
        <p:txBody>
          <a:bodyPr lIns="91425" tIns="91425" rIns="91425" bIns="91425" anchor="t" anchorCtr="0"/>
          <a:lstStyle>
            <a:lvl1pPr marL="0" marR="0" lvl="0" indent="0" algn="l" rtl="0">
              <a:spcBef>
                <a:spcPts val="0"/>
              </a:spcBef>
              <a:buNone/>
              <a:defRPr sz="1800">
                <a:solidFill>
                  <a:schemeClr val="dk1"/>
                </a:solidFill>
                <a:latin typeface="Times New Roman"/>
                <a:ea typeface="Times New Roman"/>
                <a:cs typeface="Times New Roman"/>
                <a:sym typeface="Times New Roman"/>
              </a:defRPr>
            </a:lvl1pPr>
            <a:lvl2pPr marL="457200" marR="0" lvl="1" indent="0" algn="l" rtl="0">
              <a:spcBef>
                <a:spcPts val="0"/>
              </a:spcBef>
              <a:buNone/>
              <a:defRPr sz="1800" b="0" i="0" u="none" strike="noStrike" cap="none">
                <a:solidFill>
                  <a:schemeClr val="dk1"/>
                </a:solidFill>
                <a:latin typeface="Times New Roman"/>
                <a:ea typeface="Times New Roman"/>
                <a:cs typeface="Times New Roman"/>
                <a:sym typeface="Times New Roman"/>
              </a:defRPr>
            </a:lvl2pPr>
            <a:lvl3pPr marL="914400" marR="0" lvl="2" indent="0" algn="l" rtl="0">
              <a:spcBef>
                <a:spcPts val="0"/>
              </a:spcBef>
              <a:buNone/>
              <a:defRPr sz="1800" b="0" i="0" u="none" strike="noStrike" cap="none">
                <a:solidFill>
                  <a:schemeClr val="dk1"/>
                </a:solidFill>
                <a:latin typeface="Times New Roman"/>
                <a:ea typeface="Times New Roman"/>
                <a:cs typeface="Times New Roman"/>
                <a:sym typeface="Times New Roman"/>
              </a:defRPr>
            </a:lvl3pPr>
            <a:lvl4pPr marL="1371600" marR="0" lvl="3" indent="0" algn="l" rtl="0">
              <a:spcBef>
                <a:spcPts val="0"/>
              </a:spcBef>
              <a:buNone/>
              <a:defRPr sz="1800" b="0" i="0" u="none" strike="noStrike" cap="none">
                <a:solidFill>
                  <a:schemeClr val="dk1"/>
                </a:solidFill>
                <a:latin typeface="Times New Roman"/>
                <a:ea typeface="Times New Roman"/>
                <a:cs typeface="Times New Roman"/>
                <a:sym typeface="Times New Roman"/>
              </a:defRPr>
            </a:lvl4pPr>
            <a:lvl5pPr marL="1828800" marR="0" lvl="4" indent="0" algn="l" rtl="0">
              <a:spcBef>
                <a:spcPts val="0"/>
              </a:spcBef>
              <a:buNone/>
              <a:defRPr sz="1800" b="0" i="0" u="none" strike="noStrike" cap="none">
                <a:solidFill>
                  <a:schemeClr val="dk1"/>
                </a:solidFill>
                <a:latin typeface="Times New Roman"/>
                <a:ea typeface="Times New Roman"/>
                <a:cs typeface="Times New Roman"/>
                <a:sym typeface="Times New Roman"/>
              </a:defRPr>
            </a:lvl5pPr>
            <a:lvl6pPr marL="2286000" marR="0" lvl="5" indent="0" algn="l" rtl="0">
              <a:spcBef>
                <a:spcPts val="0"/>
              </a:spcBef>
              <a:buNone/>
              <a:defRPr sz="1800" b="0" i="0" u="none" strike="noStrike" cap="none">
                <a:solidFill>
                  <a:schemeClr val="dk1"/>
                </a:solidFill>
                <a:latin typeface="Times New Roman"/>
                <a:ea typeface="Times New Roman"/>
                <a:cs typeface="Times New Roman"/>
                <a:sym typeface="Times New Roman"/>
              </a:defRPr>
            </a:lvl6pPr>
            <a:lvl7pPr marL="2743200" marR="0" lvl="6" indent="0" algn="l" rtl="0">
              <a:spcBef>
                <a:spcPts val="0"/>
              </a:spcBef>
              <a:buNone/>
              <a:defRPr sz="1800" b="0" i="0" u="none" strike="noStrike" cap="none">
                <a:solidFill>
                  <a:schemeClr val="dk1"/>
                </a:solidFill>
                <a:latin typeface="Times New Roman"/>
                <a:ea typeface="Times New Roman"/>
                <a:cs typeface="Times New Roman"/>
                <a:sym typeface="Times New Roman"/>
              </a:defRPr>
            </a:lvl7pPr>
            <a:lvl8pPr marL="3200400" marR="0" lvl="7" indent="0" algn="l" rtl="0">
              <a:spcBef>
                <a:spcPts val="0"/>
              </a:spcBef>
              <a:buNone/>
              <a:defRPr sz="1800" b="0" i="0" u="none" strike="noStrike" cap="none">
                <a:solidFill>
                  <a:schemeClr val="dk1"/>
                </a:solidFill>
                <a:latin typeface="Times New Roman"/>
                <a:ea typeface="Times New Roman"/>
                <a:cs typeface="Times New Roman"/>
                <a:sym typeface="Times New Roman"/>
              </a:defRPr>
            </a:lvl8pPr>
            <a:lvl9pPr marL="3657600" marR="0" lvl="8" indent="0" algn="l" rtl="0">
              <a:spcBef>
                <a:spcPts val="0"/>
              </a:spcBef>
              <a:buNone/>
              <a:defRPr sz="1800" b="0" i="0" u="none" strike="noStrike" cap="none">
                <a:solidFill>
                  <a:schemeClr val="dk1"/>
                </a:solidFill>
                <a:latin typeface="Times New Roman"/>
                <a:ea typeface="Times New Roman"/>
                <a:cs typeface="Times New Roman"/>
                <a:sym typeface="Times New Roman"/>
              </a:defRPr>
            </a:lvl9pPr>
          </a:lstStyle>
          <a:p>
            <a:endParaRPr/>
          </a:p>
        </p:txBody>
      </p:sp>
      <p:sp>
        <p:nvSpPr>
          <p:cNvPr id="43" name="Shape 43"/>
          <p:cNvSpPr txBox="1">
            <a:spLocks noGrp="1"/>
          </p:cNvSpPr>
          <p:nvPr>
            <p:ph type="ftr" idx="11"/>
          </p:nvPr>
        </p:nvSpPr>
        <p:spPr>
          <a:xfrm>
            <a:off x="3028950" y="6356351"/>
            <a:ext cx="3086099" cy="365125"/>
          </a:xfrm>
          <a:prstGeom prst="rect">
            <a:avLst/>
          </a:prstGeom>
          <a:noFill/>
          <a:ln>
            <a:noFill/>
          </a:ln>
        </p:spPr>
        <p:txBody>
          <a:bodyPr lIns="91425" tIns="91425" rIns="91425" bIns="91425" anchor="t" anchorCtr="0"/>
          <a:lstStyle>
            <a:lvl1pPr marL="0" marR="0" lvl="0" indent="0" algn="l" rtl="0">
              <a:spcBef>
                <a:spcPts val="0"/>
              </a:spcBef>
              <a:buNone/>
              <a:defRPr sz="1800">
                <a:solidFill>
                  <a:schemeClr val="dk1"/>
                </a:solidFill>
                <a:latin typeface="Times New Roman"/>
                <a:ea typeface="Times New Roman"/>
                <a:cs typeface="Times New Roman"/>
                <a:sym typeface="Times New Roman"/>
              </a:defRPr>
            </a:lvl1pPr>
            <a:lvl2pPr marL="457200" marR="0" lvl="1" indent="0" algn="l" rtl="0">
              <a:spcBef>
                <a:spcPts val="0"/>
              </a:spcBef>
              <a:buNone/>
              <a:defRPr sz="1800" b="0" i="0" u="none" strike="noStrike" cap="none">
                <a:solidFill>
                  <a:schemeClr val="dk1"/>
                </a:solidFill>
                <a:latin typeface="Times New Roman"/>
                <a:ea typeface="Times New Roman"/>
                <a:cs typeface="Times New Roman"/>
                <a:sym typeface="Times New Roman"/>
              </a:defRPr>
            </a:lvl2pPr>
            <a:lvl3pPr marL="914400" marR="0" lvl="2" indent="0" algn="l" rtl="0">
              <a:spcBef>
                <a:spcPts val="0"/>
              </a:spcBef>
              <a:buNone/>
              <a:defRPr sz="1800" b="0" i="0" u="none" strike="noStrike" cap="none">
                <a:solidFill>
                  <a:schemeClr val="dk1"/>
                </a:solidFill>
                <a:latin typeface="Times New Roman"/>
                <a:ea typeface="Times New Roman"/>
                <a:cs typeface="Times New Roman"/>
                <a:sym typeface="Times New Roman"/>
              </a:defRPr>
            </a:lvl3pPr>
            <a:lvl4pPr marL="1371600" marR="0" lvl="3" indent="0" algn="l" rtl="0">
              <a:spcBef>
                <a:spcPts val="0"/>
              </a:spcBef>
              <a:buNone/>
              <a:defRPr sz="1800" b="0" i="0" u="none" strike="noStrike" cap="none">
                <a:solidFill>
                  <a:schemeClr val="dk1"/>
                </a:solidFill>
                <a:latin typeface="Times New Roman"/>
                <a:ea typeface="Times New Roman"/>
                <a:cs typeface="Times New Roman"/>
                <a:sym typeface="Times New Roman"/>
              </a:defRPr>
            </a:lvl4pPr>
            <a:lvl5pPr marL="1828800" marR="0" lvl="4" indent="0" algn="l" rtl="0">
              <a:spcBef>
                <a:spcPts val="0"/>
              </a:spcBef>
              <a:buNone/>
              <a:defRPr sz="1800" b="0" i="0" u="none" strike="noStrike" cap="none">
                <a:solidFill>
                  <a:schemeClr val="dk1"/>
                </a:solidFill>
                <a:latin typeface="Times New Roman"/>
                <a:ea typeface="Times New Roman"/>
                <a:cs typeface="Times New Roman"/>
                <a:sym typeface="Times New Roman"/>
              </a:defRPr>
            </a:lvl5pPr>
            <a:lvl6pPr marL="2286000" marR="0" lvl="5" indent="0" algn="l" rtl="0">
              <a:spcBef>
                <a:spcPts val="0"/>
              </a:spcBef>
              <a:buNone/>
              <a:defRPr sz="1800" b="0" i="0" u="none" strike="noStrike" cap="none">
                <a:solidFill>
                  <a:schemeClr val="dk1"/>
                </a:solidFill>
                <a:latin typeface="Times New Roman"/>
                <a:ea typeface="Times New Roman"/>
                <a:cs typeface="Times New Roman"/>
                <a:sym typeface="Times New Roman"/>
              </a:defRPr>
            </a:lvl6pPr>
            <a:lvl7pPr marL="2743200" marR="0" lvl="6" indent="0" algn="l" rtl="0">
              <a:spcBef>
                <a:spcPts val="0"/>
              </a:spcBef>
              <a:buNone/>
              <a:defRPr sz="1800" b="0" i="0" u="none" strike="noStrike" cap="none">
                <a:solidFill>
                  <a:schemeClr val="dk1"/>
                </a:solidFill>
                <a:latin typeface="Times New Roman"/>
                <a:ea typeface="Times New Roman"/>
                <a:cs typeface="Times New Roman"/>
                <a:sym typeface="Times New Roman"/>
              </a:defRPr>
            </a:lvl7pPr>
            <a:lvl8pPr marL="3200400" marR="0" lvl="7" indent="0" algn="l" rtl="0">
              <a:spcBef>
                <a:spcPts val="0"/>
              </a:spcBef>
              <a:buNone/>
              <a:defRPr sz="1800" b="0" i="0" u="none" strike="noStrike" cap="none">
                <a:solidFill>
                  <a:schemeClr val="dk1"/>
                </a:solidFill>
                <a:latin typeface="Times New Roman"/>
                <a:ea typeface="Times New Roman"/>
                <a:cs typeface="Times New Roman"/>
                <a:sym typeface="Times New Roman"/>
              </a:defRPr>
            </a:lvl8pPr>
            <a:lvl9pPr marL="3657600" marR="0" lvl="8" indent="0" algn="l" rtl="0">
              <a:spcBef>
                <a:spcPts val="0"/>
              </a:spcBef>
              <a:buNone/>
              <a:defRPr sz="1800" b="0" i="0" u="none" strike="noStrike" cap="none">
                <a:solidFill>
                  <a:schemeClr val="dk1"/>
                </a:solidFill>
                <a:latin typeface="Times New Roman"/>
                <a:ea typeface="Times New Roman"/>
                <a:cs typeface="Times New Roman"/>
                <a:sym typeface="Times New Roman"/>
              </a:defRPr>
            </a:lvl9pPr>
          </a:lstStyle>
          <a:p>
            <a:endParaRPr/>
          </a:p>
        </p:txBody>
      </p:sp>
      <p:sp>
        <p:nvSpPr>
          <p:cNvPr id="44" name="Shape 44"/>
          <p:cNvSpPr txBox="1">
            <a:spLocks noGrp="1"/>
          </p:cNvSpPr>
          <p:nvPr>
            <p:ph type="sldNum" idx="12"/>
          </p:nvPr>
        </p:nvSpPr>
        <p:spPr>
          <a:xfrm>
            <a:off x="8382000" y="6356351"/>
            <a:ext cx="381000" cy="349250"/>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a:solidFill>
                  <a:schemeClr val="lt1"/>
                </a:solidFill>
                <a:latin typeface="Times New Roman"/>
                <a:ea typeface="Times New Roman"/>
                <a:cs typeface="Times New Roman"/>
                <a:sym typeface="Times New Roman"/>
              </a:rPr>
              <a:t>‹#›</a:t>
            </a:fld>
            <a:endParaRPr lang="en-US" sz="1200">
              <a:solidFill>
                <a:schemeClr val="lt1"/>
              </a:solidFill>
              <a:latin typeface="Times New Roman"/>
              <a:ea typeface="Times New Roman"/>
              <a:cs typeface="Times New Roman"/>
              <a:sym typeface="Times New Roman"/>
            </a:endParaRPr>
          </a:p>
        </p:txBody>
      </p:sp>
    </p:spTree>
    <p:extLst>
      <p:ext uri="{BB962C8B-B14F-4D97-AF65-F5344CB8AC3E}">
        <p14:creationId xmlns:p14="http://schemas.microsoft.com/office/powerpoint/2010/main" val="363892245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1_Section Header">
    <p:spTree>
      <p:nvGrpSpPr>
        <p:cNvPr id="1" name="Shape 76"/>
        <p:cNvGrpSpPr/>
        <p:nvPr/>
      </p:nvGrpSpPr>
      <p:grpSpPr>
        <a:xfrm>
          <a:off x="0" y="0"/>
          <a:ext cx="0" cy="0"/>
          <a:chOff x="0" y="0"/>
          <a:chExt cx="0" cy="0"/>
        </a:xfrm>
      </p:grpSpPr>
      <p:sp>
        <p:nvSpPr>
          <p:cNvPr id="77" name="Shape 77"/>
          <p:cNvSpPr/>
          <p:nvPr/>
        </p:nvSpPr>
        <p:spPr>
          <a:xfrm>
            <a:off x="0" y="0"/>
            <a:ext cx="8382000" cy="6248400"/>
          </a:xfrm>
          <a:prstGeom prst="rect">
            <a:avLst/>
          </a:prstGeom>
          <a:gradFill>
            <a:gsLst>
              <a:gs pos="0">
                <a:srgbClr val="97B4E4"/>
              </a:gs>
              <a:gs pos="50000">
                <a:srgbClr val="BFCFEC"/>
              </a:gs>
              <a:gs pos="100000">
                <a:srgbClr val="E0E8F4"/>
              </a:gs>
            </a:gsLst>
            <a:lin ang="5400012" scaled="0"/>
          </a:gradFill>
          <a:ln>
            <a:noFill/>
          </a:ln>
        </p:spPr>
        <p:txBody>
          <a:bodyPr lIns="91425" tIns="45700" rIns="91425" bIns="45700" anchor="ctr" anchorCtr="0">
            <a:noAutofit/>
          </a:bodyPr>
          <a:lstStyle/>
          <a:p>
            <a:pPr marL="0" marR="0" lvl="0" indent="0" algn="ctr" rtl="0">
              <a:lnSpc>
                <a:spcPct val="100000"/>
              </a:lnSpc>
              <a:spcBef>
                <a:spcPts val="0"/>
              </a:spcBef>
              <a:spcAft>
                <a:spcPts val="0"/>
              </a:spcAft>
              <a:buClr>
                <a:srgbClr val="000000"/>
              </a:buClr>
              <a:buFont typeface="Arial"/>
              <a:buNone/>
            </a:pPr>
            <a:endParaRPr sz="1800" b="0" i="0" u="none" strike="noStrike" cap="none">
              <a:solidFill>
                <a:schemeClr val="lt1"/>
              </a:solidFill>
              <a:latin typeface="Times New Roman"/>
              <a:ea typeface="Times New Roman"/>
              <a:cs typeface="Times New Roman"/>
              <a:sym typeface="Times New Roman"/>
            </a:endParaRPr>
          </a:p>
        </p:txBody>
      </p:sp>
      <p:sp>
        <p:nvSpPr>
          <p:cNvPr id="78" name="Shape 78"/>
          <p:cNvSpPr/>
          <p:nvPr/>
        </p:nvSpPr>
        <p:spPr>
          <a:xfrm>
            <a:off x="990600" y="1371600"/>
            <a:ext cx="7391400" cy="4953000"/>
          </a:xfrm>
          <a:prstGeom prst="teardrop">
            <a:avLst>
              <a:gd name="adj" fmla="val 100000"/>
            </a:avLst>
          </a:prstGeom>
          <a:solidFill>
            <a:schemeClr val="lt1"/>
          </a:solidFill>
          <a:ln>
            <a:noFill/>
          </a:ln>
        </p:spPr>
        <p:txBody>
          <a:bodyPr lIns="91425" tIns="45700" rIns="91425" bIns="45700" anchor="ctr" anchorCtr="0">
            <a:noAutofit/>
          </a:bodyPr>
          <a:lstStyle/>
          <a:p>
            <a:pPr marL="0" marR="0" lvl="0" indent="0" algn="ctr" rtl="0">
              <a:lnSpc>
                <a:spcPct val="100000"/>
              </a:lnSpc>
              <a:spcBef>
                <a:spcPts val="0"/>
              </a:spcBef>
              <a:spcAft>
                <a:spcPts val="0"/>
              </a:spcAft>
              <a:buClr>
                <a:srgbClr val="000000"/>
              </a:buClr>
              <a:buFont typeface="Arial"/>
              <a:buNone/>
            </a:pPr>
            <a:endParaRPr sz="1800" b="0" i="0" u="none" strike="noStrike" cap="none">
              <a:solidFill>
                <a:schemeClr val="lt1"/>
              </a:solidFill>
              <a:latin typeface="Times New Roman"/>
              <a:ea typeface="Times New Roman"/>
              <a:cs typeface="Times New Roman"/>
              <a:sym typeface="Times New Roman"/>
            </a:endParaRPr>
          </a:p>
        </p:txBody>
      </p:sp>
      <p:sp>
        <p:nvSpPr>
          <p:cNvPr id="79" name="Shape 79"/>
          <p:cNvSpPr txBox="1">
            <a:spLocks noGrp="1"/>
          </p:cNvSpPr>
          <p:nvPr>
            <p:ph type="title"/>
          </p:nvPr>
        </p:nvSpPr>
        <p:spPr>
          <a:xfrm>
            <a:off x="1524000" y="3124200"/>
            <a:ext cx="6248400" cy="1295400"/>
          </a:xfrm>
          <a:prstGeom prst="rect">
            <a:avLst/>
          </a:prstGeom>
          <a:noFill/>
          <a:ln>
            <a:noFill/>
          </a:ln>
        </p:spPr>
        <p:txBody>
          <a:bodyPr lIns="91425" tIns="91425" rIns="91425" bIns="91425" anchor="t" anchorCtr="0"/>
          <a:lstStyle>
            <a:lvl1pPr marL="0" marR="0" lvl="0" indent="0" algn="ctr" rtl="0">
              <a:lnSpc>
                <a:spcPct val="100000"/>
              </a:lnSpc>
              <a:spcBef>
                <a:spcPts val="0"/>
              </a:spcBef>
              <a:spcAft>
                <a:spcPts val="0"/>
              </a:spcAft>
              <a:buClr>
                <a:srgbClr val="7F7F7F"/>
              </a:buClr>
              <a:buFont typeface="Times New Roman"/>
              <a:buNone/>
              <a:defRPr sz="3600" b="1" i="0" u="none" strike="noStrike" cap="none">
                <a:solidFill>
                  <a:srgbClr val="7F7F7F"/>
                </a:solidFill>
                <a:latin typeface="Times New Roman"/>
                <a:ea typeface="Times New Roman"/>
                <a:cs typeface="Times New Roman"/>
                <a:sym typeface="Times New Roman"/>
              </a:defRPr>
            </a:lvl1pPr>
            <a:lvl2pPr lvl="1" indent="0" rtl="0">
              <a:spcBef>
                <a:spcPts val="0"/>
              </a:spcBef>
              <a:buFont typeface="Arial"/>
              <a:buNone/>
              <a:defRPr sz="1800"/>
            </a:lvl2pPr>
            <a:lvl3pPr lvl="2" indent="0" rtl="0">
              <a:spcBef>
                <a:spcPts val="0"/>
              </a:spcBef>
              <a:buFont typeface="Arial"/>
              <a:buNone/>
              <a:defRPr sz="1800"/>
            </a:lvl3pPr>
            <a:lvl4pPr lvl="3" indent="0" rtl="0">
              <a:spcBef>
                <a:spcPts val="0"/>
              </a:spcBef>
              <a:buFont typeface="Arial"/>
              <a:buNone/>
              <a:defRPr sz="1800"/>
            </a:lvl4pPr>
            <a:lvl5pPr lvl="4" indent="0" rtl="0">
              <a:spcBef>
                <a:spcPts val="0"/>
              </a:spcBef>
              <a:buFont typeface="Arial"/>
              <a:buNone/>
              <a:defRPr sz="1800"/>
            </a:lvl5pPr>
            <a:lvl6pPr lvl="5" indent="0" rtl="0">
              <a:spcBef>
                <a:spcPts val="0"/>
              </a:spcBef>
              <a:buFont typeface="Arial"/>
              <a:buNone/>
              <a:defRPr sz="1800"/>
            </a:lvl6pPr>
            <a:lvl7pPr lvl="6" indent="0" rtl="0">
              <a:spcBef>
                <a:spcPts val="0"/>
              </a:spcBef>
              <a:buFont typeface="Arial"/>
              <a:buNone/>
              <a:defRPr sz="1800"/>
            </a:lvl7pPr>
            <a:lvl8pPr lvl="7" indent="0" rtl="0">
              <a:spcBef>
                <a:spcPts val="0"/>
              </a:spcBef>
              <a:buFont typeface="Arial"/>
              <a:buNone/>
              <a:defRPr sz="1800"/>
            </a:lvl8pPr>
            <a:lvl9pPr lvl="8" indent="0" rtl="0">
              <a:spcBef>
                <a:spcPts val="0"/>
              </a:spcBef>
              <a:buFont typeface="Arial"/>
              <a:buNone/>
              <a:defRPr sz="1800"/>
            </a:lvl9pPr>
          </a:lstStyle>
          <a:p>
            <a:endParaRPr/>
          </a:p>
        </p:txBody>
      </p:sp>
      <p:sp>
        <p:nvSpPr>
          <p:cNvPr id="80" name="Shape 80"/>
          <p:cNvSpPr txBox="1">
            <a:spLocks noGrp="1"/>
          </p:cNvSpPr>
          <p:nvPr>
            <p:ph type="sldNum" idx="12"/>
          </p:nvPr>
        </p:nvSpPr>
        <p:spPr>
          <a:xfrm>
            <a:off x="8382000" y="6356351"/>
            <a:ext cx="381000" cy="349199"/>
          </a:xfrm>
          <a:prstGeom prst="rect">
            <a:avLst/>
          </a:prstGeom>
          <a:noFill/>
          <a:ln>
            <a:noFill/>
          </a:ln>
        </p:spPr>
        <p:txBody>
          <a:bodyPr lIns="91425" tIns="45700" rIns="91425" bIns="45700" anchor="ctr" anchorCtr="0">
            <a:noAutofit/>
          </a:bodyPr>
          <a:lstStyle/>
          <a:p>
            <a:pPr marL="0" marR="0" lvl="0" indent="0" algn="r" rtl="0">
              <a:lnSpc>
                <a:spcPct val="100000"/>
              </a:lnSpc>
              <a:spcBef>
                <a:spcPts val="0"/>
              </a:spcBef>
              <a:spcAft>
                <a:spcPts val="0"/>
              </a:spcAft>
              <a:buClr>
                <a:schemeClr val="lt1"/>
              </a:buClr>
              <a:buSzPct val="25000"/>
              <a:buFont typeface="Times New Roman"/>
              <a:buNone/>
            </a:pPr>
            <a:fld id="{00000000-1234-1234-1234-123412341234}" type="slidenum">
              <a:rPr lang="en-US" sz="1200" b="0" i="0" u="none" strike="noStrike" cap="none">
                <a:solidFill>
                  <a:schemeClr val="lt1"/>
                </a:solidFill>
                <a:latin typeface="Times New Roman"/>
                <a:ea typeface="Times New Roman"/>
                <a:cs typeface="Times New Roman"/>
                <a:sym typeface="Times New Roman"/>
              </a:rPr>
              <a:t>‹#›</a:t>
            </a:fld>
            <a:endParaRPr lang="en-US" sz="1200" b="0" i="0" u="none" strike="noStrike" cap="none">
              <a:solidFill>
                <a:schemeClr val="lt1"/>
              </a:solidFill>
              <a:latin typeface="Times New Roman"/>
              <a:ea typeface="Times New Roman"/>
              <a:cs typeface="Times New Roman"/>
              <a:sym typeface="Times New Roman"/>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Shape 81"/>
        <p:cNvGrpSpPr/>
        <p:nvPr/>
      </p:nvGrpSpPr>
      <p:grpSpPr>
        <a:xfrm>
          <a:off x="0" y="0"/>
          <a:ext cx="0" cy="0"/>
          <a:chOff x="0" y="0"/>
          <a:chExt cx="0" cy="0"/>
        </a:xfrm>
      </p:grpSpPr>
      <p:sp>
        <p:nvSpPr>
          <p:cNvPr id="82" name="Shape 82"/>
          <p:cNvSpPr txBox="1">
            <a:spLocks noGrp="1"/>
          </p:cNvSpPr>
          <p:nvPr>
            <p:ph type="title"/>
          </p:nvPr>
        </p:nvSpPr>
        <p:spPr>
          <a:xfrm>
            <a:off x="457200" y="274637"/>
            <a:ext cx="7543800" cy="1143000"/>
          </a:xfrm>
          <a:prstGeom prst="rect">
            <a:avLst/>
          </a:prstGeom>
          <a:noFill/>
          <a:ln>
            <a:noFill/>
          </a:ln>
        </p:spPr>
        <p:txBody>
          <a:bodyPr lIns="91425" tIns="91425" rIns="91425" bIns="91425" anchor="ctr" anchorCtr="0"/>
          <a:lstStyle>
            <a:lvl1pPr marL="0" marR="0" lvl="0" indent="0" algn="ctr" rtl="0">
              <a:lnSpc>
                <a:spcPct val="100000"/>
              </a:lnSpc>
              <a:spcBef>
                <a:spcPts val="0"/>
              </a:spcBef>
              <a:spcAft>
                <a:spcPts val="0"/>
              </a:spcAft>
              <a:buClr>
                <a:srgbClr val="0070C0"/>
              </a:buClr>
              <a:buFont typeface="Times New Roman"/>
              <a:buNone/>
              <a:defRPr sz="4000" b="1" i="0" u="none" strike="noStrike" cap="none">
                <a:solidFill>
                  <a:srgbClr val="0070C0"/>
                </a:solidFill>
                <a:latin typeface="Times New Roman"/>
                <a:ea typeface="Times New Roman"/>
                <a:cs typeface="Times New Roman"/>
                <a:sym typeface="Times New Roman"/>
              </a:defRPr>
            </a:lvl1pPr>
            <a:lvl2pPr lvl="1" indent="0" rtl="0">
              <a:spcBef>
                <a:spcPts val="0"/>
              </a:spcBef>
              <a:buFont typeface="Arial"/>
              <a:buNone/>
              <a:defRPr sz="1800"/>
            </a:lvl2pPr>
            <a:lvl3pPr lvl="2" indent="0" rtl="0">
              <a:spcBef>
                <a:spcPts val="0"/>
              </a:spcBef>
              <a:buFont typeface="Arial"/>
              <a:buNone/>
              <a:defRPr sz="1800"/>
            </a:lvl3pPr>
            <a:lvl4pPr lvl="3" indent="0" rtl="0">
              <a:spcBef>
                <a:spcPts val="0"/>
              </a:spcBef>
              <a:buFont typeface="Arial"/>
              <a:buNone/>
              <a:defRPr sz="1800"/>
            </a:lvl4pPr>
            <a:lvl5pPr lvl="4" indent="0" rtl="0">
              <a:spcBef>
                <a:spcPts val="0"/>
              </a:spcBef>
              <a:buFont typeface="Arial"/>
              <a:buNone/>
              <a:defRPr sz="1800"/>
            </a:lvl5pPr>
            <a:lvl6pPr lvl="5" indent="0" rtl="0">
              <a:spcBef>
                <a:spcPts val="0"/>
              </a:spcBef>
              <a:buFont typeface="Arial"/>
              <a:buNone/>
              <a:defRPr sz="1800"/>
            </a:lvl6pPr>
            <a:lvl7pPr lvl="6" indent="0" rtl="0">
              <a:spcBef>
                <a:spcPts val="0"/>
              </a:spcBef>
              <a:buFont typeface="Arial"/>
              <a:buNone/>
              <a:defRPr sz="1800"/>
            </a:lvl7pPr>
            <a:lvl8pPr lvl="7" indent="0" rtl="0">
              <a:spcBef>
                <a:spcPts val="0"/>
              </a:spcBef>
              <a:buFont typeface="Arial"/>
              <a:buNone/>
              <a:defRPr sz="1800"/>
            </a:lvl8pPr>
            <a:lvl9pPr lvl="8" indent="0" rtl="0">
              <a:spcBef>
                <a:spcPts val="0"/>
              </a:spcBef>
              <a:buFont typeface="Arial"/>
              <a:buNone/>
              <a:defRPr sz="1800"/>
            </a:lvl9pPr>
          </a:lstStyle>
          <a:p>
            <a:endParaRPr/>
          </a:p>
        </p:txBody>
      </p:sp>
      <p:sp>
        <p:nvSpPr>
          <p:cNvPr id="83" name="Shape 83"/>
          <p:cNvSpPr txBox="1">
            <a:spLocks noGrp="1"/>
          </p:cNvSpPr>
          <p:nvPr>
            <p:ph type="body" idx="1"/>
          </p:nvPr>
        </p:nvSpPr>
        <p:spPr>
          <a:xfrm>
            <a:off x="457200" y="1600200"/>
            <a:ext cx="7543800" cy="4526100"/>
          </a:xfrm>
          <a:prstGeom prst="rect">
            <a:avLst/>
          </a:prstGeom>
          <a:noFill/>
          <a:ln>
            <a:noFill/>
          </a:ln>
        </p:spPr>
        <p:txBody>
          <a:bodyPr lIns="91425" tIns="91425" rIns="91425" bIns="91425" anchor="t" anchorCtr="0"/>
          <a:lstStyle>
            <a:lvl1pPr marL="342900" marR="0" lvl="0" indent="114300" algn="l" rtl="0">
              <a:lnSpc>
                <a:spcPct val="100000"/>
              </a:lnSpc>
              <a:spcBef>
                <a:spcPts val="720"/>
              </a:spcBef>
              <a:spcAft>
                <a:spcPts val="0"/>
              </a:spcAft>
              <a:buClr>
                <a:schemeClr val="dk1"/>
              </a:buClr>
              <a:buSzPct val="100000"/>
              <a:buFont typeface="Arial"/>
              <a:buChar char="•"/>
              <a:defRPr sz="3600" b="1" i="0" u="none" strike="noStrike" cap="none">
                <a:solidFill>
                  <a:schemeClr val="dk1"/>
                </a:solidFill>
                <a:latin typeface="Arial"/>
                <a:ea typeface="Arial"/>
                <a:cs typeface="Arial"/>
                <a:sym typeface="Arial"/>
              </a:defRPr>
            </a:lvl1pPr>
            <a:lvl2pPr marL="742950" marR="0" lvl="1" indent="120650" algn="l" rtl="0">
              <a:lnSpc>
                <a:spcPct val="100000"/>
              </a:lnSpc>
              <a:spcBef>
                <a:spcPts val="640"/>
              </a:spcBef>
              <a:spcAft>
                <a:spcPts val="0"/>
              </a:spcAft>
              <a:buClr>
                <a:srgbClr val="7F7F7F"/>
              </a:buClr>
              <a:buSzPct val="100000"/>
              <a:buFont typeface="Arial"/>
              <a:buChar char="•"/>
              <a:defRPr sz="3200" b="0" i="0" u="none" strike="noStrike" cap="none">
                <a:solidFill>
                  <a:srgbClr val="7F7F7F"/>
                </a:solidFill>
                <a:latin typeface="Arial"/>
                <a:ea typeface="Arial"/>
                <a:cs typeface="Arial"/>
                <a:sym typeface="Arial"/>
              </a:defRPr>
            </a:lvl2pPr>
            <a:lvl3pPr marL="1143000" marR="0" lvl="2" indent="127000" algn="l" rtl="0">
              <a:lnSpc>
                <a:spcPct val="100000"/>
              </a:lnSpc>
              <a:spcBef>
                <a:spcPts val="560"/>
              </a:spcBef>
              <a:spcAft>
                <a:spcPts val="0"/>
              </a:spcAft>
              <a:buClr>
                <a:srgbClr val="7F7F7F"/>
              </a:buClr>
              <a:buSzPct val="100000"/>
              <a:buFont typeface="Arial"/>
              <a:buChar char="•"/>
              <a:defRPr sz="2800" b="0" i="0" u="none" strike="noStrike" cap="none">
                <a:solidFill>
                  <a:srgbClr val="7F7F7F"/>
                </a:solidFill>
                <a:latin typeface="Arial"/>
                <a:ea typeface="Arial"/>
                <a:cs typeface="Arial"/>
                <a:sym typeface="Arial"/>
              </a:defRPr>
            </a:lvl3pPr>
            <a:lvl4pPr marL="1600200" marR="0" lvl="3" indent="76200" algn="l" rtl="0">
              <a:lnSpc>
                <a:spcPct val="100000"/>
              </a:lnSpc>
              <a:spcBef>
                <a:spcPts val="480"/>
              </a:spcBef>
              <a:spcAft>
                <a:spcPts val="0"/>
              </a:spcAft>
              <a:buClr>
                <a:srgbClr val="7F7F7F"/>
              </a:buClr>
              <a:buSzPct val="100000"/>
              <a:buFont typeface="Arial"/>
              <a:buChar char="–"/>
              <a:defRPr sz="2400" b="0" i="0" u="none" strike="noStrike" cap="none">
                <a:solidFill>
                  <a:srgbClr val="7F7F7F"/>
                </a:solidFill>
                <a:latin typeface="Arial"/>
                <a:ea typeface="Arial"/>
                <a:cs typeface="Arial"/>
                <a:sym typeface="Arial"/>
              </a:defRPr>
            </a:lvl4pPr>
            <a:lvl5pPr marL="2057400" marR="0" lvl="4" indent="25400" algn="l" rtl="0">
              <a:lnSpc>
                <a:spcPct val="100000"/>
              </a:lnSpc>
              <a:spcBef>
                <a:spcPts val="400"/>
              </a:spcBef>
              <a:spcAft>
                <a:spcPts val="0"/>
              </a:spcAft>
              <a:buClr>
                <a:srgbClr val="7F7F7F"/>
              </a:buClr>
              <a:buSzPct val="100000"/>
              <a:buFont typeface="Arial"/>
              <a:buChar char="»"/>
              <a:defRPr sz="2000" b="0" i="0" u="none" strike="noStrike" cap="none">
                <a:solidFill>
                  <a:srgbClr val="7F7F7F"/>
                </a:solidFill>
                <a:latin typeface="Arial"/>
                <a:ea typeface="Arial"/>
                <a:cs typeface="Arial"/>
                <a:sym typeface="Arial"/>
              </a:defRPr>
            </a:lvl5pPr>
            <a:lvl6pPr marL="2514600" marR="0" lvl="5" indent="25400"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Times New Roman"/>
                <a:ea typeface="Times New Roman"/>
                <a:cs typeface="Times New Roman"/>
                <a:sym typeface="Times New Roman"/>
              </a:defRPr>
            </a:lvl6pPr>
            <a:lvl7pPr marL="2971800" marR="0" lvl="6" indent="25400"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Times New Roman"/>
                <a:ea typeface="Times New Roman"/>
                <a:cs typeface="Times New Roman"/>
                <a:sym typeface="Times New Roman"/>
              </a:defRPr>
            </a:lvl7pPr>
            <a:lvl8pPr marL="3429000" marR="0" lvl="7" indent="25400"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Times New Roman"/>
                <a:ea typeface="Times New Roman"/>
                <a:cs typeface="Times New Roman"/>
                <a:sym typeface="Times New Roman"/>
              </a:defRPr>
            </a:lvl8pPr>
            <a:lvl9pPr marL="3886200" marR="0" lvl="8" indent="25400"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Times New Roman"/>
                <a:ea typeface="Times New Roman"/>
                <a:cs typeface="Times New Roman"/>
                <a:sym typeface="Times New Roman"/>
              </a:defRPr>
            </a:lvl9pPr>
          </a:lstStyle>
          <a:p>
            <a:endParaRPr/>
          </a:p>
        </p:txBody>
      </p:sp>
      <p:sp>
        <p:nvSpPr>
          <p:cNvPr id="84" name="Shape 84"/>
          <p:cNvSpPr txBox="1">
            <a:spLocks noGrp="1"/>
          </p:cNvSpPr>
          <p:nvPr>
            <p:ph type="sldNum" idx="12"/>
          </p:nvPr>
        </p:nvSpPr>
        <p:spPr>
          <a:xfrm>
            <a:off x="8305800" y="6340475"/>
            <a:ext cx="381000" cy="365100"/>
          </a:xfrm>
          <a:prstGeom prst="rect">
            <a:avLst/>
          </a:prstGeom>
          <a:noFill/>
          <a:ln>
            <a:noFill/>
          </a:ln>
        </p:spPr>
        <p:txBody>
          <a:bodyPr lIns="91425" tIns="45700" rIns="91425" bIns="45700" anchor="ctr" anchorCtr="0">
            <a:noAutofit/>
          </a:bodyPr>
          <a:lstStyle/>
          <a:p>
            <a:pPr marL="0" marR="0" lvl="0" indent="0" algn="r" rtl="0">
              <a:lnSpc>
                <a:spcPct val="100000"/>
              </a:lnSpc>
              <a:spcBef>
                <a:spcPts val="0"/>
              </a:spcBef>
              <a:spcAft>
                <a:spcPts val="0"/>
              </a:spcAft>
              <a:buClr>
                <a:schemeClr val="lt1"/>
              </a:buClr>
              <a:buSzPct val="25000"/>
              <a:buFont typeface="Calibri"/>
              <a:buNone/>
            </a:pPr>
            <a:fld id="{00000000-1234-1234-1234-123412341234}" type="slidenum">
              <a:rPr lang="en-US" sz="1200" b="1" i="0" u="none" strike="noStrike" cap="none">
                <a:solidFill>
                  <a:schemeClr val="lt1"/>
                </a:solidFill>
                <a:latin typeface="Calibri"/>
                <a:ea typeface="Calibri"/>
                <a:cs typeface="Calibri"/>
                <a:sym typeface="Calibri"/>
              </a:rPr>
              <a:t>‹#›</a:t>
            </a:fld>
            <a:endParaRPr lang="en-US" sz="1200" b="1" i="0" u="none" strike="noStrike" cap="none">
              <a:solidFill>
                <a:schemeClr val="lt1"/>
              </a:solidFill>
              <a:latin typeface="Calibri"/>
              <a:ea typeface="Calibri"/>
              <a:cs typeface="Calibri"/>
              <a:sym typeface="Calibri"/>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Shape 85"/>
        <p:cNvGrpSpPr/>
        <p:nvPr/>
      </p:nvGrpSpPr>
      <p:grpSpPr>
        <a:xfrm>
          <a:off x="0" y="0"/>
          <a:ext cx="0" cy="0"/>
          <a:chOff x="0" y="0"/>
          <a:chExt cx="0" cy="0"/>
        </a:xfrm>
      </p:grpSpPr>
      <p:sp>
        <p:nvSpPr>
          <p:cNvPr id="86" name="Shape 86"/>
          <p:cNvSpPr txBox="1">
            <a:spLocks noGrp="1"/>
          </p:cNvSpPr>
          <p:nvPr>
            <p:ph type="title"/>
          </p:nvPr>
        </p:nvSpPr>
        <p:spPr>
          <a:xfrm>
            <a:off x="457200" y="274637"/>
            <a:ext cx="7543800" cy="1143000"/>
          </a:xfrm>
          <a:prstGeom prst="rect">
            <a:avLst/>
          </a:prstGeom>
          <a:noFill/>
          <a:ln>
            <a:noFill/>
          </a:ln>
        </p:spPr>
        <p:txBody>
          <a:bodyPr lIns="91425" tIns="91425" rIns="91425" bIns="91425" anchor="ctr" anchorCtr="0"/>
          <a:lstStyle>
            <a:lvl1pPr marL="0" marR="0" lvl="0" indent="0" algn="ctr" rtl="0">
              <a:lnSpc>
                <a:spcPct val="100000"/>
              </a:lnSpc>
              <a:spcBef>
                <a:spcPts val="0"/>
              </a:spcBef>
              <a:spcAft>
                <a:spcPts val="0"/>
              </a:spcAft>
              <a:buClr>
                <a:srgbClr val="0070C0"/>
              </a:buClr>
              <a:buFont typeface="Times New Roman"/>
              <a:buNone/>
              <a:defRPr sz="4000" b="1" i="0" u="none" strike="noStrike" cap="none">
                <a:solidFill>
                  <a:srgbClr val="0070C0"/>
                </a:solidFill>
                <a:latin typeface="Times New Roman"/>
                <a:ea typeface="Times New Roman"/>
                <a:cs typeface="Times New Roman"/>
                <a:sym typeface="Times New Roman"/>
              </a:defRPr>
            </a:lvl1pPr>
            <a:lvl2pPr lvl="1" indent="0" rtl="0">
              <a:spcBef>
                <a:spcPts val="0"/>
              </a:spcBef>
              <a:buFont typeface="Arial"/>
              <a:buNone/>
              <a:defRPr sz="1800"/>
            </a:lvl2pPr>
            <a:lvl3pPr lvl="2" indent="0" rtl="0">
              <a:spcBef>
                <a:spcPts val="0"/>
              </a:spcBef>
              <a:buFont typeface="Arial"/>
              <a:buNone/>
              <a:defRPr sz="1800"/>
            </a:lvl3pPr>
            <a:lvl4pPr lvl="3" indent="0" rtl="0">
              <a:spcBef>
                <a:spcPts val="0"/>
              </a:spcBef>
              <a:buFont typeface="Arial"/>
              <a:buNone/>
              <a:defRPr sz="1800"/>
            </a:lvl4pPr>
            <a:lvl5pPr lvl="4" indent="0" rtl="0">
              <a:spcBef>
                <a:spcPts val="0"/>
              </a:spcBef>
              <a:buFont typeface="Arial"/>
              <a:buNone/>
              <a:defRPr sz="1800"/>
            </a:lvl5pPr>
            <a:lvl6pPr lvl="5" indent="0" rtl="0">
              <a:spcBef>
                <a:spcPts val="0"/>
              </a:spcBef>
              <a:buFont typeface="Arial"/>
              <a:buNone/>
              <a:defRPr sz="1800"/>
            </a:lvl6pPr>
            <a:lvl7pPr lvl="6" indent="0" rtl="0">
              <a:spcBef>
                <a:spcPts val="0"/>
              </a:spcBef>
              <a:buFont typeface="Arial"/>
              <a:buNone/>
              <a:defRPr sz="1800"/>
            </a:lvl7pPr>
            <a:lvl8pPr lvl="7" indent="0" rtl="0">
              <a:spcBef>
                <a:spcPts val="0"/>
              </a:spcBef>
              <a:buFont typeface="Arial"/>
              <a:buNone/>
              <a:defRPr sz="1800"/>
            </a:lvl8pPr>
            <a:lvl9pPr lvl="8" indent="0" rtl="0">
              <a:spcBef>
                <a:spcPts val="0"/>
              </a:spcBef>
              <a:buFont typeface="Arial"/>
              <a:buNone/>
              <a:defRPr sz="1800"/>
            </a:lvl9pPr>
          </a:lstStyle>
          <a:p>
            <a:endParaRPr/>
          </a:p>
        </p:txBody>
      </p:sp>
      <p:sp>
        <p:nvSpPr>
          <p:cNvPr id="87" name="Shape 87"/>
          <p:cNvSpPr txBox="1">
            <a:spLocks noGrp="1"/>
          </p:cNvSpPr>
          <p:nvPr>
            <p:ph type="body" idx="1"/>
          </p:nvPr>
        </p:nvSpPr>
        <p:spPr>
          <a:xfrm>
            <a:off x="457200" y="1600200"/>
            <a:ext cx="4038600" cy="4526100"/>
          </a:xfrm>
          <a:prstGeom prst="rect">
            <a:avLst/>
          </a:prstGeom>
          <a:noFill/>
          <a:ln>
            <a:noFill/>
          </a:ln>
        </p:spPr>
        <p:txBody>
          <a:bodyPr lIns="91425" tIns="91425" rIns="91425" bIns="91425" anchor="t" anchorCtr="0"/>
          <a:lstStyle>
            <a:lvl1pPr marL="342900" marR="0" lvl="0" indent="12700" algn="l" rtl="0">
              <a:lnSpc>
                <a:spcPct val="100000"/>
              </a:lnSpc>
              <a:spcBef>
                <a:spcPts val="560"/>
              </a:spcBef>
              <a:spcAft>
                <a:spcPts val="0"/>
              </a:spcAft>
              <a:buClr>
                <a:schemeClr val="dk1"/>
              </a:buClr>
              <a:buSzPct val="100000"/>
              <a:buFont typeface="Arial"/>
              <a:buChar char="•"/>
              <a:defRPr sz="2800" b="1" i="0" u="none" strike="noStrike" cap="none">
                <a:solidFill>
                  <a:schemeClr val="dk1"/>
                </a:solidFill>
                <a:latin typeface="Arial"/>
                <a:ea typeface="Arial"/>
                <a:cs typeface="Arial"/>
                <a:sym typeface="Arial"/>
              </a:defRPr>
            </a:lvl1pPr>
            <a:lvl2pPr marL="742950" marR="0" lvl="1" indent="19050" algn="l" rtl="0">
              <a:lnSpc>
                <a:spcPct val="100000"/>
              </a:lnSpc>
              <a:spcBef>
                <a:spcPts val="480"/>
              </a:spcBef>
              <a:spcAft>
                <a:spcPts val="0"/>
              </a:spcAft>
              <a:buClr>
                <a:srgbClr val="7F7F7F"/>
              </a:buClr>
              <a:buSzPct val="100000"/>
              <a:buFont typeface="Arial"/>
              <a:buChar char="•"/>
              <a:defRPr sz="2400" b="0" i="0" u="none" strike="noStrike" cap="none">
                <a:solidFill>
                  <a:srgbClr val="7F7F7F"/>
                </a:solidFill>
                <a:latin typeface="Arial"/>
                <a:ea typeface="Arial"/>
                <a:cs typeface="Arial"/>
                <a:sym typeface="Arial"/>
              </a:defRPr>
            </a:lvl2pPr>
            <a:lvl3pPr marL="1143000" marR="0" lvl="2" indent="25400" algn="l" rtl="0">
              <a:lnSpc>
                <a:spcPct val="100000"/>
              </a:lnSpc>
              <a:spcBef>
                <a:spcPts val="400"/>
              </a:spcBef>
              <a:spcAft>
                <a:spcPts val="0"/>
              </a:spcAft>
              <a:buClr>
                <a:srgbClr val="7F7F7F"/>
              </a:buClr>
              <a:buSzPct val="100000"/>
              <a:buFont typeface="Arial"/>
              <a:buChar char="•"/>
              <a:defRPr sz="2000" b="0" i="0" u="none" strike="noStrike" cap="none">
                <a:solidFill>
                  <a:srgbClr val="7F7F7F"/>
                </a:solidFill>
                <a:latin typeface="Arial"/>
                <a:ea typeface="Arial"/>
                <a:cs typeface="Arial"/>
                <a:sym typeface="Arial"/>
              </a:defRPr>
            </a:lvl3pPr>
            <a:lvl4pPr marL="1600200" marR="0" lvl="3" indent="0" algn="l" rtl="0">
              <a:lnSpc>
                <a:spcPct val="100000"/>
              </a:lnSpc>
              <a:spcBef>
                <a:spcPts val="360"/>
              </a:spcBef>
              <a:spcAft>
                <a:spcPts val="0"/>
              </a:spcAft>
              <a:buClr>
                <a:srgbClr val="7F7F7F"/>
              </a:buClr>
              <a:buSzPct val="100000"/>
              <a:buFont typeface="Arial"/>
              <a:buChar char="–"/>
              <a:defRPr sz="1800" b="0" i="0" u="none" strike="noStrike" cap="none">
                <a:solidFill>
                  <a:srgbClr val="7F7F7F"/>
                </a:solidFill>
                <a:latin typeface="Arial"/>
                <a:ea typeface="Arial"/>
                <a:cs typeface="Arial"/>
                <a:sym typeface="Arial"/>
              </a:defRPr>
            </a:lvl4pPr>
            <a:lvl5pPr marL="2057400" marR="0" lvl="4" indent="0" algn="l" rtl="0">
              <a:lnSpc>
                <a:spcPct val="100000"/>
              </a:lnSpc>
              <a:spcBef>
                <a:spcPts val="360"/>
              </a:spcBef>
              <a:spcAft>
                <a:spcPts val="0"/>
              </a:spcAft>
              <a:buClr>
                <a:srgbClr val="7F7F7F"/>
              </a:buClr>
              <a:buSzPct val="100000"/>
              <a:buFont typeface="Arial"/>
              <a:buChar char="»"/>
              <a:defRPr sz="1800" b="0" i="0" u="none" strike="noStrike" cap="none">
                <a:solidFill>
                  <a:srgbClr val="7F7F7F"/>
                </a:solidFill>
                <a:latin typeface="Arial"/>
                <a:ea typeface="Arial"/>
                <a:cs typeface="Arial"/>
                <a:sym typeface="Arial"/>
              </a:defRPr>
            </a:lvl5pPr>
            <a:lvl6pPr marL="2514600" marR="0" lvl="5" indent="0"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Times New Roman"/>
                <a:ea typeface="Times New Roman"/>
                <a:cs typeface="Times New Roman"/>
                <a:sym typeface="Times New Roman"/>
              </a:defRPr>
            </a:lvl6pPr>
            <a:lvl7pPr marL="2971800" marR="0" lvl="6" indent="0"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Times New Roman"/>
                <a:ea typeface="Times New Roman"/>
                <a:cs typeface="Times New Roman"/>
                <a:sym typeface="Times New Roman"/>
              </a:defRPr>
            </a:lvl7pPr>
            <a:lvl8pPr marL="3429000" marR="0" lvl="7" indent="0"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Times New Roman"/>
                <a:ea typeface="Times New Roman"/>
                <a:cs typeface="Times New Roman"/>
                <a:sym typeface="Times New Roman"/>
              </a:defRPr>
            </a:lvl8pPr>
            <a:lvl9pPr marL="3886200" marR="0" lvl="8" indent="0"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Times New Roman"/>
                <a:ea typeface="Times New Roman"/>
                <a:cs typeface="Times New Roman"/>
                <a:sym typeface="Times New Roman"/>
              </a:defRPr>
            </a:lvl9pPr>
          </a:lstStyle>
          <a:p>
            <a:endParaRPr/>
          </a:p>
        </p:txBody>
      </p:sp>
      <p:sp>
        <p:nvSpPr>
          <p:cNvPr id="88" name="Shape 88"/>
          <p:cNvSpPr txBox="1">
            <a:spLocks noGrp="1"/>
          </p:cNvSpPr>
          <p:nvPr>
            <p:ph type="body" idx="2"/>
          </p:nvPr>
        </p:nvSpPr>
        <p:spPr>
          <a:xfrm>
            <a:off x="4648200" y="1600200"/>
            <a:ext cx="4038600" cy="4526100"/>
          </a:xfrm>
          <a:prstGeom prst="rect">
            <a:avLst/>
          </a:prstGeom>
          <a:noFill/>
          <a:ln>
            <a:noFill/>
          </a:ln>
        </p:spPr>
        <p:txBody>
          <a:bodyPr lIns="91425" tIns="91425" rIns="91425" bIns="91425" anchor="t" anchorCtr="0"/>
          <a:lstStyle>
            <a:lvl1pPr marL="342900" marR="0" lvl="0" indent="12700" algn="l" rtl="0">
              <a:lnSpc>
                <a:spcPct val="100000"/>
              </a:lnSpc>
              <a:spcBef>
                <a:spcPts val="560"/>
              </a:spcBef>
              <a:spcAft>
                <a:spcPts val="0"/>
              </a:spcAft>
              <a:buClr>
                <a:schemeClr val="dk1"/>
              </a:buClr>
              <a:buSzPct val="100000"/>
              <a:buFont typeface="Arial"/>
              <a:buChar char="•"/>
              <a:defRPr sz="2800" b="1" i="0" u="none" strike="noStrike" cap="none">
                <a:solidFill>
                  <a:schemeClr val="dk1"/>
                </a:solidFill>
                <a:latin typeface="Arial"/>
                <a:ea typeface="Arial"/>
                <a:cs typeface="Arial"/>
                <a:sym typeface="Arial"/>
              </a:defRPr>
            </a:lvl1pPr>
            <a:lvl2pPr marL="742950" marR="0" lvl="1" indent="19050" algn="l" rtl="0">
              <a:lnSpc>
                <a:spcPct val="100000"/>
              </a:lnSpc>
              <a:spcBef>
                <a:spcPts val="480"/>
              </a:spcBef>
              <a:spcAft>
                <a:spcPts val="0"/>
              </a:spcAft>
              <a:buClr>
                <a:srgbClr val="7F7F7F"/>
              </a:buClr>
              <a:buSzPct val="100000"/>
              <a:buFont typeface="Arial"/>
              <a:buChar char="•"/>
              <a:defRPr sz="2400" b="0" i="0" u="none" strike="noStrike" cap="none">
                <a:solidFill>
                  <a:srgbClr val="7F7F7F"/>
                </a:solidFill>
                <a:latin typeface="Arial"/>
                <a:ea typeface="Arial"/>
                <a:cs typeface="Arial"/>
                <a:sym typeface="Arial"/>
              </a:defRPr>
            </a:lvl2pPr>
            <a:lvl3pPr marL="1143000" marR="0" lvl="2" indent="25400" algn="l" rtl="0">
              <a:lnSpc>
                <a:spcPct val="100000"/>
              </a:lnSpc>
              <a:spcBef>
                <a:spcPts val="400"/>
              </a:spcBef>
              <a:spcAft>
                <a:spcPts val="0"/>
              </a:spcAft>
              <a:buClr>
                <a:srgbClr val="7F7F7F"/>
              </a:buClr>
              <a:buSzPct val="100000"/>
              <a:buFont typeface="Arial"/>
              <a:buChar char="•"/>
              <a:defRPr sz="2000" b="0" i="0" u="none" strike="noStrike" cap="none">
                <a:solidFill>
                  <a:srgbClr val="7F7F7F"/>
                </a:solidFill>
                <a:latin typeface="Arial"/>
                <a:ea typeface="Arial"/>
                <a:cs typeface="Arial"/>
                <a:sym typeface="Arial"/>
              </a:defRPr>
            </a:lvl3pPr>
            <a:lvl4pPr marL="1600200" marR="0" lvl="3" indent="0" algn="l" rtl="0">
              <a:lnSpc>
                <a:spcPct val="100000"/>
              </a:lnSpc>
              <a:spcBef>
                <a:spcPts val="360"/>
              </a:spcBef>
              <a:spcAft>
                <a:spcPts val="0"/>
              </a:spcAft>
              <a:buClr>
                <a:srgbClr val="7F7F7F"/>
              </a:buClr>
              <a:buSzPct val="100000"/>
              <a:buFont typeface="Arial"/>
              <a:buChar char="–"/>
              <a:defRPr sz="1800" b="0" i="0" u="none" strike="noStrike" cap="none">
                <a:solidFill>
                  <a:srgbClr val="7F7F7F"/>
                </a:solidFill>
                <a:latin typeface="Arial"/>
                <a:ea typeface="Arial"/>
                <a:cs typeface="Arial"/>
                <a:sym typeface="Arial"/>
              </a:defRPr>
            </a:lvl4pPr>
            <a:lvl5pPr marL="2057400" marR="0" lvl="4" indent="0" algn="l" rtl="0">
              <a:lnSpc>
                <a:spcPct val="100000"/>
              </a:lnSpc>
              <a:spcBef>
                <a:spcPts val="360"/>
              </a:spcBef>
              <a:spcAft>
                <a:spcPts val="0"/>
              </a:spcAft>
              <a:buClr>
                <a:srgbClr val="7F7F7F"/>
              </a:buClr>
              <a:buSzPct val="100000"/>
              <a:buFont typeface="Arial"/>
              <a:buChar char="»"/>
              <a:defRPr sz="1800" b="0" i="0" u="none" strike="noStrike" cap="none">
                <a:solidFill>
                  <a:srgbClr val="7F7F7F"/>
                </a:solidFill>
                <a:latin typeface="Arial"/>
                <a:ea typeface="Arial"/>
                <a:cs typeface="Arial"/>
                <a:sym typeface="Arial"/>
              </a:defRPr>
            </a:lvl5pPr>
            <a:lvl6pPr marL="2514600" marR="0" lvl="5" indent="0"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Times New Roman"/>
                <a:ea typeface="Times New Roman"/>
                <a:cs typeface="Times New Roman"/>
                <a:sym typeface="Times New Roman"/>
              </a:defRPr>
            </a:lvl6pPr>
            <a:lvl7pPr marL="2971800" marR="0" lvl="6" indent="0"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Times New Roman"/>
                <a:ea typeface="Times New Roman"/>
                <a:cs typeface="Times New Roman"/>
                <a:sym typeface="Times New Roman"/>
              </a:defRPr>
            </a:lvl7pPr>
            <a:lvl8pPr marL="3429000" marR="0" lvl="7" indent="0"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Times New Roman"/>
                <a:ea typeface="Times New Roman"/>
                <a:cs typeface="Times New Roman"/>
                <a:sym typeface="Times New Roman"/>
              </a:defRPr>
            </a:lvl8pPr>
            <a:lvl9pPr marL="3886200" marR="0" lvl="8" indent="0"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Times New Roman"/>
                <a:ea typeface="Times New Roman"/>
                <a:cs typeface="Times New Roman"/>
                <a:sym typeface="Times New Roman"/>
              </a:defRPr>
            </a:lvl9pPr>
          </a:lstStyle>
          <a:p>
            <a:endParaRPr/>
          </a:p>
        </p:txBody>
      </p:sp>
      <p:sp>
        <p:nvSpPr>
          <p:cNvPr id="89" name="Shape 89"/>
          <p:cNvSpPr txBox="1">
            <a:spLocks noGrp="1"/>
          </p:cNvSpPr>
          <p:nvPr>
            <p:ph type="sldNum" idx="12"/>
          </p:nvPr>
        </p:nvSpPr>
        <p:spPr>
          <a:xfrm>
            <a:off x="8382000" y="6356351"/>
            <a:ext cx="381000" cy="349199"/>
          </a:xfrm>
          <a:prstGeom prst="rect">
            <a:avLst/>
          </a:prstGeom>
          <a:noFill/>
          <a:ln>
            <a:noFill/>
          </a:ln>
        </p:spPr>
        <p:txBody>
          <a:bodyPr lIns="91425" tIns="45700" rIns="91425" bIns="45700" anchor="ctr" anchorCtr="0">
            <a:noAutofit/>
          </a:bodyPr>
          <a:lstStyle/>
          <a:p>
            <a:pPr marL="0" marR="0" lvl="0" indent="0" algn="r" rtl="0">
              <a:lnSpc>
                <a:spcPct val="100000"/>
              </a:lnSpc>
              <a:spcBef>
                <a:spcPts val="0"/>
              </a:spcBef>
              <a:spcAft>
                <a:spcPts val="0"/>
              </a:spcAft>
              <a:buClr>
                <a:schemeClr val="lt1"/>
              </a:buClr>
              <a:buSzPct val="25000"/>
              <a:buFont typeface="Times New Roman"/>
              <a:buNone/>
            </a:pPr>
            <a:fld id="{00000000-1234-1234-1234-123412341234}" type="slidenum">
              <a:rPr lang="en-US" sz="1200" b="0" i="0" u="none" strike="noStrike" cap="none">
                <a:solidFill>
                  <a:schemeClr val="lt1"/>
                </a:solidFill>
                <a:latin typeface="Times New Roman"/>
                <a:ea typeface="Times New Roman"/>
                <a:cs typeface="Times New Roman"/>
                <a:sym typeface="Times New Roman"/>
              </a:rPr>
              <a:t>‹#›</a:t>
            </a:fld>
            <a:endParaRPr lang="en-US" sz="1200" b="0" i="0" u="none" strike="noStrike" cap="none">
              <a:solidFill>
                <a:schemeClr val="lt1"/>
              </a:solidFill>
              <a:latin typeface="Times New Roman"/>
              <a:ea typeface="Times New Roman"/>
              <a:cs typeface="Times New Roman"/>
              <a:sym typeface="Times New Roman"/>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cSld name="2_Custom Layout">
    <p:spTree>
      <p:nvGrpSpPr>
        <p:cNvPr id="1" name="Shape 90"/>
        <p:cNvGrpSpPr/>
        <p:nvPr/>
      </p:nvGrpSpPr>
      <p:grpSpPr>
        <a:xfrm>
          <a:off x="0" y="0"/>
          <a:ext cx="0" cy="0"/>
          <a:chOff x="0" y="0"/>
          <a:chExt cx="0" cy="0"/>
        </a:xfrm>
      </p:grpSpPr>
      <p:sp>
        <p:nvSpPr>
          <p:cNvPr id="91" name="Shape 91"/>
          <p:cNvSpPr txBox="1">
            <a:spLocks noGrp="1"/>
          </p:cNvSpPr>
          <p:nvPr>
            <p:ph type="title"/>
          </p:nvPr>
        </p:nvSpPr>
        <p:spPr>
          <a:xfrm>
            <a:off x="457200" y="274637"/>
            <a:ext cx="7543800" cy="1143000"/>
          </a:xfrm>
          <a:prstGeom prst="rect">
            <a:avLst/>
          </a:prstGeom>
          <a:noFill/>
          <a:ln>
            <a:noFill/>
          </a:ln>
        </p:spPr>
        <p:txBody>
          <a:bodyPr lIns="91425" tIns="91425" rIns="91425" bIns="91425" anchor="ctr" anchorCtr="0"/>
          <a:lstStyle>
            <a:lvl1pPr marL="0" marR="0" lvl="0" indent="0" algn="ctr" rtl="0">
              <a:lnSpc>
                <a:spcPct val="100000"/>
              </a:lnSpc>
              <a:spcBef>
                <a:spcPts val="0"/>
              </a:spcBef>
              <a:spcAft>
                <a:spcPts val="0"/>
              </a:spcAft>
              <a:buClr>
                <a:srgbClr val="0070C0"/>
              </a:buClr>
              <a:buFont typeface="Times New Roman"/>
              <a:buNone/>
              <a:defRPr sz="4000" b="1" i="0" u="none" strike="noStrike" cap="none">
                <a:solidFill>
                  <a:srgbClr val="0070C0"/>
                </a:solidFill>
                <a:latin typeface="Times New Roman"/>
                <a:ea typeface="Times New Roman"/>
                <a:cs typeface="Times New Roman"/>
                <a:sym typeface="Times New Roman"/>
              </a:defRPr>
            </a:lvl1pPr>
            <a:lvl2pPr lvl="1" indent="0" rtl="0">
              <a:spcBef>
                <a:spcPts val="0"/>
              </a:spcBef>
              <a:buFont typeface="Arial"/>
              <a:buNone/>
              <a:defRPr sz="1800"/>
            </a:lvl2pPr>
            <a:lvl3pPr lvl="2" indent="0" rtl="0">
              <a:spcBef>
                <a:spcPts val="0"/>
              </a:spcBef>
              <a:buFont typeface="Arial"/>
              <a:buNone/>
              <a:defRPr sz="1800"/>
            </a:lvl3pPr>
            <a:lvl4pPr lvl="3" indent="0" rtl="0">
              <a:spcBef>
                <a:spcPts val="0"/>
              </a:spcBef>
              <a:buFont typeface="Arial"/>
              <a:buNone/>
              <a:defRPr sz="1800"/>
            </a:lvl4pPr>
            <a:lvl5pPr lvl="4" indent="0" rtl="0">
              <a:spcBef>
                <a:spcPts val="0"/>
              </a:spcBef>
              <a:buFont typeface="Arial"/>
              <a:buNone/>
              <a:defRPr sz="1800"/>
            </a:lvl5pPr>
            <a:lvl6pPr lvl="5" indent="0" rtl="0">
              <a:spcBef>
                <a:spcPts val="0"/>
              </a:spcBef>
              <a:buFont typeface="Arial"/>
              <a:buNone/>
              <a:defRPr sz="1800"/>
            </a:lvl6pPr>
            <a:lvl7pPr lvl="6" indent="0" rtl="0">
              <a:spcBef>
                <a:spcPts val="0"/>
              </a:spcBef>
              <a:buFont typeface="Arial"/>
              <a:buNone/>
              <a:defRPr sz="1800"/>
            </a:lvl7pPr>
            <a:lvl8pPr lvl="7" indent="0" rtl="0">
              <a:spcBef>
                <a:spcPts val="0"/>
              </a:spcBef>
              <a:buFont typeface="Arial"/>
              <a:buNone/>
              <a:defRPr sz="1800"/>
            </a:lvl8pPr>
            <a:lvl9pPr lvl="8" indent="0" rtl="0">
              <a:spcBef>
                <a:spcPts val="0"/>
              </a:spcBef>
              <a:buFont typeface="Arial"/>
              <a:buNone/>
              <a:defRPr sz="1800"/>
            </a:lvl9pPr>
          </a:lstStyle>
          <a:p>
            <a:endParaRPr/>
          </a:p>
        </p:txBody>
      </p:sp>
      <p:sp>
        <p:nvSpPr>
          <p:cNvPr id="92" name="Shape 92"/>
          <p:cNvSpPr txBox="1">
            <a:spLocks noGrp="1"/>
          </p:cNvSpPr>
          <p:nvPr>
            <p:ph type="dt" idx="10"/>
          </p:nvPr>
        </p:nvSpPr>
        <p:spPr>
          <a:xfrm>
            <a:off x="5105400" y="6553201"/>
            <a:ext cx="838200" cy="152399"/>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Times New Roman"/>
              <a:buNone/>
              <a:defRPr sz="1800" b="0" i="0" u="none" strike="noStrike" cap="none">
                <a:solidFill>
                  <a:schemeClr val="dk1"/>
                </a:solidFill>
                <a:latin typeface="Times New Roman"/>
                <a:ea typeface="Times New Roman"/>
                <a:cs typeface="Times New Roman"/>
                <a:sym typeface="Times New Roman"/>
              </a:defRPr>
            </a:lvl1pPr>
            <a:lvl2pPr marL="457200" marR="0" lvl="1" indent="0" algn="l" rtl="0">
              <a:lnSpc>
                <a:spcPct val="100000"/>
              </a:lnSpc>
              <a:spcBef>
                <a:spcPts val="0"/>
              </a:spcBef>
              <a:spcAft>
                <a:spcPts val="0"/>
              </a:spcAft>
              <a:buClr>
                <a:schemeClr val="dk1"/>
              </a:buClr>
              <a:buFont typeface="Times New Roman"/>
              <a:buNone/>
              <a:defRPr sz="1800" b="0" i="0" u="none" strike="noStrike" cap="none">
                <a:solidFill>
                  <a:schemeClr val="dk1"/>
                </a:solidFill>
                <a:latin typeface="Times New Roman"/>
                <a:ea typeface="Times New Roman"/>
                <a:cs typeface="Times New Roman"/>
                <a:sym typeface="Times New Roman"/>
              </a:defRPr>
            </a:lvl2pPr>
            <a:lvl3pPr marL="914400" marR="0" lvl="2" indent="0" algn="l" rtl="0">
              <a:lnSpc>
                <a:spcPct val="100000"/>
              </a:lnSpc>
              <a:spcBef>
                <a:spcPts val="0"/>
              </a:spcBef>
              <a:spcAft>
                <a:spcPts val="0"/>
              </a:spcAft>
              <a:buClr>
                <a:schemeClr val="dk1"/>
              </a:buClr>
              <a:buFont typeface="Times New Roman"/>
              <a:buNone/>
              <a:defRPr sz="1800" b="0" i="0" u="none" strike="noStrike" cap="none">
                <a:solidFill>
                  <a:schemeClr val="dk1"/>
                </a:solidFill>
                <a:latin typeface="Times New Roman"/>
                <a:ea typeface="Times New Roman"/>
                <a:cs typeface="Times New Roman"/>
                <a:sym typeface="Times New Roman"/>
              </a:defRPr>
            </a:lvl3pPr>
            <a:lvl4pPr marL="1371600" marR="0" lvl="3" indent="0" algn="l" rtl="0">
              <a:lnSpc>
                <a:spcPct val="100000"/>
              </a:lnSpc>
              <a:spcBef>
                <a:spcPts val="0"/>
              </a:spcBef>
              <a:spcAft>
                <a:spcPts val="0"/>
              </a:spcAft>
              <a:buClr>
                <a:schemeClr val="dk1"/>
              </a:buClr>
              <a:buFont typeface="Times New Roman"/>
              <a:buNone/>
              <a:defRPr sz="1800" b="0" i="0" u="none" strike="noStrike" cap="none">
                <a:solidFill>
                  <a:schemeClr val="dk1"/>
                </a:solidFill>
                <a:latin typeface="Times New Roman"/>
                <a:ea typeface="Times New Roman"/>
                <a:cs typeface="Times New Roman"/>
                <a:sym typeface="Times New Roman"/>
              </a:defRPr>
            </a:lvl4pPr>
            <a:lvl5pPr marL="1828800" marR="0" lvl="4" indent="0" algn="l" rtl="0">
              <a:lnSpc>
                <a:spcPct val="100000"/>
              </a:lnSpc>
              <a:spcBef>
                <a:spcPts val="0"/>
              </a:spcBef>
              <a:spcAft>
                <a:spcPts val="0"/>
              </a:spcAft>
              <a:buClr>
                <a:schemeClr val="dk1"/>
              </a:buClr>
              <a:buFont typeface="Times New Roman"/>
              <a:buNone/>
              <a:defRPr sz="1800" b="0" i="0" u="none" strike="noStrike" cap="none">
                <a:solidFill>
                  <a:schemeClr val="dk1"/>
                </a:solidFill>
                <a:latin typeface="Times New Roman"/>
                <a:ea typeface="Times New Roman"/>
                <a:cs typeface="Times New Roman"/>
                <a:sym typeface="Times New Roman"/>
              </a:defRPr>
            </a:lvl5pPr>
            <a:lvl6pPr marL="2286000" marR="0" lvl="5" indent="0" algn="l" rtl="0">
              <a:lnSpc>
                <a:spcPct val="100000"/>
              </a:lnSpc>
              <a:spcBef>
                <a:spcPts val="0"/>
              </a:spcBef>
              <a:spcAft>
                <a:spcPts val="0"/>
              </a:spcAft>
              <a:buClr>
                <a:schemeClr val="dk1"/>
              </a:buClr>
              <a:buFont typeface="Times New Roman"/>
              <a:buNone/>
              <a:defRPr sz="1800" b="0" i="0" u="none" strike="noStrike" cap="none">
                <a:solidFill>
                  <a:schemeClr val="dk1"/>
                </a:solidFill>
                <a:latin typeface="Times New Roman"/>
                <a:ea typeface="Times New Roman"/>
                <a:cs typeface="Times New Roman"/>
                <a:sym typeface="Times New Roman"/>
              </a:defRPr>
            </a:lvl6pPr>
            <a:lvl7pPr marL="2743200" marR="0" lvl="6" indent="0" algn="l" rtl="0">
              <a:lnSpc>
                <a:spcPct val="100000"/>
              </a:lnSpc>
              <a:spcBef>
                <a:spcPts val="0"/>
              </a:spcBef>
              <a:spcAft>
                <a:spcPts val="0"/>
              </a:spcAft>
              <a:buClr>
                <a:schemeClr val="dk1"/>
              </a:buClr>
              <a:buFont typeface="Times New Roman"/>
              <a:buNone/>
              <a:defRPr sz="1800" b="0" i="0" u="none" strike="noStrike" cap="none">
                <a:solidFill>
                  <a:schemeClr val="dk1"/>
                </a:solidFill>
                <a:latin typeface="Times New Roman"/>
                <a:ea typeface="Times New Roman"/>
                <a:cs typeface="Times New Roman"/>
                <a:sym typeface="Times New Roman"/>
              </a:defRPr>
            </a:lvl7pPr>
            <a:lvl8pPr marL="3200400" marR="0" lvl="7" indent="0" algn="l" rtl="0">
              <a:lnSpc>
                <a:spcPct val="100000"/>
              </a:lnSpc>
              <a:spcBef>
                <a:spcPts val="0"/>
              </a:spcBef>
              <a:spcAft>
                <a:spcPts val="0"/>
              </a:spcAft>
              <a:buClr>
                <a:schemeClr val="dk1"/>
              </a:buClr>
              <a:buFont typeface="Times New Roman"/>
              <a:buNone/>
              <a:defRPr sz="1800" b="0" i="0" u="none" strike="noStrike" cap="none">
                <a:solidFill>
                  <a:schemeClr val="dk1"/>
                </a:solidFill>
                <a:latin typeface="Times New Roman"/>
                <a:ea typeface="Times New Roman"/>
                <a:cs typeface="Times New Roman"/>
                <a:sym typeface="Times New Roman"/>
              </a:defRPr>
            </a:lvl8pPr>
            <a:lvl9pPr marL="3657600" marR="0" lvl="8" indent="0" algn="l" rtl="0">
              <a:lnSpc>
                <a:spcPct val="100000"/>
              </a:lnSpc>
              <a:spcBef>
                <a:spcPts val="0"/>
              </a:spcBef>
              <a:spcAft>
                <a:spcPts val="0"/>
              </a:spcAft>
              <a:buClr>
                <a:schemeClr val="dk1"/>
              </a:buClr>
              <a:buFont typeface="Times New Roman"/>
              <a:buNone/>
              <a:defRPr sz="1800" b="0" i="0" u="none" strike="noStrike" cap="none">
                <a:solidFill>
                  <a:schemeClr val="dk1"/>
                </a:solidFill>
                <a:latin typeface="Times New Roman"/>
                <a:ea typeface="Times New Roman"/>
                <a:cs typeface="Times New Roman"/>
                <a:sym typeface="Times New Roman"/>
              </a:defRPr>
            </a:lvl9pPr>
          </a:lstStyle>
          <a:p>
            <a:endParaRPr/>
          </a:p>
        </p:txBody>
      </p:sp>
      <p:sp>
        <p:nvSpPr>
          <p:cNvPr id="93" name="Shape 93"/>
          <p:cNvSpPr/>
          <p:nvPr/>
        </p:nvSpPr>
        <p:spPr>
          <a:xfrm>
            <a:off x="4953000" y="6248400"/>
            <a:ext cx="3352800" cy="609600"/>
          </a:xfrm>
          <a:prstGeom prst="rect">
            <a:avLst/>
          </a:prstGeom>
          <a:solidFill>
            <a:schemeClr val="lt1"/>
          </a:solidFill>
          <a:ln w="25400" cap="flat" cmpd="sng">
            <a:solidFill>
              <a:schemeClr val="lt1"/>
            </a:solidFill>
            <a:prstDash val="solid"/>
            <a:round/>
            <a:headEnd type="none" w="med" len="med"/>
            <a:tailEnd type="none" w="med" len="med"/>
          </a:ln>
        </p:spPr>
        <p:txBody>
          <a:bodyPr lIns="91425" tIns="45700" rIns="91425" bIns="45700" anchor="ctr" anchorCtr="0">
            <a:noAutofit/>
          </a:bodyPr>
          <a:lstStyle/>
          <a:p>
            <a:pPr marL="0" marR="0" lvl="0" indent="0" algn="ctr" rtl="0">
              <a:lnSpc>
                <a:spcPct val="100000"/>
              </a:lnSpc>
              <a:spcBef>
                <a:spcPts val="0"/>
              </a:spcBef>
              <a:spcAft>
                <a:spcPts val="0"/>
              </a:spcAft>
              <a:buClr>
                <a:srgbClr val="000000"/>
              </a:buClr>
              <a:buFont typeface="Arial"/>
              <a:buNone/>
            </a:pPr>
            <a:endParaRPr sz="1800" b="0" i="0" u="none" strike="noStrike" cap="none">
              <a:solidFill>
                <a:schemeClr val="lt1"/>
              </a:solidFill>
              <a:latin typeface="Times New Roman"/>
              <a:ea typeface="Times New Roman"/>
              <a:cs typeface="Times New Roman"/>
              <a:sym typeface="Times New Roman"/>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Tx">
  <p:cSld name="Content with Caption">
    <p:spTree>
      <p:nvGrpSpPr>
        <p:cNvPr id="1" name="Shape 94"/>
        <p:cNvGrpSpPr/>
        <p:nvPr/>
      </p:nvGrpSpPr>
      <p:grpSpPr>
        <a:xfrm>
          <a:off x="0" y="0"/>
          <a:ext cx="0" cy="0"/>
          <a:chOff x="0" y="0"/>
          <a:chExt cx="0" cy="0"/>
        </a:xfrm>
      </p:grpSpPr>
      <p:sp>
        <p:nvSpPr>
          <p:cNvPr id="95" name="Shape 95"/>
          <p:cNvSpPr txBox="1">
            <a:spLocks noGrp="1"/>
          </p:cNvSpPr>
          <p:nvPr>
            <p:ph type="title"/>
          </p:nvPr>
        </p:nvSpPr>
        <p:spPr>
          <a:xfrm>
            <a:off x="457200" y="273050"/>
            <a:ext cx="3008400" cy="1161900"/>
          </a:xfrm>
          <a:prstGeom prst="rect">
            <a:avLst/>
          </a:prstGeom>
          <a:noFill/>
          <a:ln>
            <a:noFill/>
          </a:ln>
        </p:spPr>
        <p:txBody>
          <a:bodyPr lIns="91425" tIns="91425" rIns="91425" bIns="91425" anchor="b" anchorCtr="0"/>
          <a:lstStyle>
            <a:lvl1pPr marL="0" marR="0" lvl="0" indent="0" algn="l" rtl="0">
              <a:lnSpc>
                <a:spcPct val="100000"/>
              </a:lnSpc>
              <a:spcBef>
                <a:spcPts val="0"/>
              </a:spcBef>
              <a:spcAft>
                <a:spcPts val="0"/>
              </a:spcAft>
              <a:buClr>
                <a:srgbClr val="0070C0"/>
              </a:buClr>
              <a:buFont typeface="Times New Roman"/>
              <a:buNone/>
              <a:defRPr sz="2800" b="1" i="0" u="none" strike="noStrike" cap="none">
                <a:solidFill>
                  <a:srgbClr val="0070C0"/>
                </a:solidFill>
                <a:latin typeface="Times New Roman"/>
                <a:ea typeface="Times New Roman"/>
                <a:cs typeface="Times New Roman"/>
                <a:sym typeface="Times New Roman"/>
              </a:defRPr>
            </a:lvl1pPr>
            <a:lvl2pPr lvl="1" indent="0" rtl="0">
              <a:spcBef>
                <a:spcPts val="0"/>
              </a:spcBef>
              <a:buFont typeface="Arial"/>
              <a:buNone/>
              <a:defRPr sz="1800"/>
            </a:lvl2pPr>
            <a:lvl3pPr lvl="2" indent="0" rtl="0">
              <a:spcBef>
                <a:spcPts val="0"/>
              </a:spcBef>
              <a:buFont typeface="Arial"/>
              <a:buNone/>
              <a:defRPr sz="1800"/>
            </a:lvl3pPr>
            <a:lvl4pPr lvl="3" indent="0" rtl="0">
              <a:spcBef>
                <a:spcPts val="0"/>
              </a:spcBef>
              <a:buFont typeface="Arial"/>
              <a:buNone/>
              <a:defRPr sz="1800"/>
            </a:lvl4pPr>
            <a:lvl5pPr lvl="4" indent="0" rtl="0">
              <a:spcBef>
                <a:spcPts val="0"/>
              </a:spcBef>
              <a:buFont typeface="Arial"/>
              <a:buNone/>
              <a:defRPr sz="1800"/>
            </a:lvl5pPr>
            <a:lvl6pPr lvl="5" indent="0" rtl="0">
              <a:spcBef>
                <a:spcPts val="0"/>
              </a:spcBef>
              <a:buFont typeface="Arial"/>
              <a:buNone/>
              <a:defRPr sz="1800"/>
            </a:lvl6pPr>
            <a:lvl7pPr lvl="6" indent="0" rtl="0">
              <a:spcBef>
                <a:spcPts val="0"/>
              </a:spcBef>
              <a:buFont typeface="Arial"/>
              <a:buNone/>
              <a:defRPr sz="1800"/>
            </a:lvl7pPr>
            <a:lvl8pPr lvl="7" indent="0" rtl="0">
              <a:spcBef>
                <a:spcPts val="0"/>
              </a:spcBef>
              <a:buFont typeface="Arial"/>
              <a:buNone/>
              <a:defRPr sz="1800"/>
            </a:lvl8pPr>
            <a:lvl9pPr lvl="8" indent="0" rtl="0">
              <a:spcBef>
                <a:spcPts val="0"/>
              </a:spcBef>
              <a:buFont typeface="Arial"/>
              <a:buNone/>
              <a:defRPr sz="1800"/>
            </a:lvl9pPr>
          </a:lstStyle>
          <a:p>
            <a:endParaRPr/>
          </a:p>
        </p:txBody>
      </p:sp>
      <p:sp>
        <p:nvSpPr>
          <p:cNvPr id="96" name="Shape 96"/>
          <p:cNvSpPr txBox="1">
            <a:spLocks noGrp="1"/>
          </p:cNvSpPr>
          <p:nvPr>
            <p:ph type="body" idx="1"/>
          </p:nvPr>
        </p:nvSpPr>
        <p:spPr>
          <a:xfrm>
            <a:off x="3575050" y="273050"/>
            <a:ext cx="5111700" cy="5853000"/>
          </a:xfrm>
          <a:prstGeom prst="rect">
            <a:avLst/>
          </a:prstGeom>
          <a:noFill/>
          <a:ln>
            <a:noFill/>
          </a:ln>
        </p:spPr>
        <p:txBody>
          <a:bodyPr lIns="91425" tIns="91425" rIns="91425" bIns="91425" anchor="t" anchorCtr="0"/>
          <a:lstStyle>
            <a:lvl1pPr marL="342900" marR="0" lvl="0" indent="63500" algn="l" rtl="0">
              <a:lnSpc>
                <a:spcPct val="100000"/>
              </a:lnSpc>
              <a:spcBef>
                <a:spcPts val="640"/>
              </a:spcBef>
              <a:spcAft>
                <a:spcPts val="0"/>
              </a:spcAft>
              <a:buClr>
                <a:schemeClr val="dk1"/>
              </a:buClr>
              <a:buSzPct val="100000"/>
              <a:buFont typeface="Arial"/>
              <a:buChar char="•"/>
              <a:defRPr sz="3200" b="1" i="0" u="none" strike="noStrike" cap="none">
                <a:solidFill>
                  <a:schemeClr val="dk1"/>
                </a:solidFill>
                <a:latin typeface="Arial"/>
                <a:ea typeface="Arial"/>
                <a:cs typeface="Arial"/>
                <a:sym typeface="Arial"/>
              </a:defRPr>
            </a:lvl1pPr>
            <a:lvl2pPr marL="742950" marR="0" lvl="1" indent="69850" algn="l" rtl="0">
              <a:lnSpc>
                <a:spcPct val="100000"/>
              </a:lnSpc>
              <a:spcBef>
                <a:spcPts val="560"/>
              </a:spcBef>
              <a:spcAft>
                <a:spcPts val="0"/>
              </a:spcAft>
              <a:buClr>
                <a:srgbClr val="7F7F7F"/>
              </a:buClr>
              <a:buSzPct val="100000"/>
              <a:buFont typeface="Arial"/>
              <a:buChar char="•"/>
              <a:defRPr sz="2800" b="0" i="0" u="none" strike="noStrike" cap="none">
                <a:solidFill>
                  <a:srgbClr val="7F7F7F"/>
                </a:solidFill>
                <a:latin typeface="Arial"/>
                <a:ea typeface="Arial"/>
                <a:cs typeface="Arial"/>
                <a:sym typeface="Arial"/>
              </a:defRPr>
            </a:lvl2pPr>
            <a:lvl3pPr marL="1143000" marR="0" lvl="2" indent="76200" algn="l" rtl="0">
              <a:lnSpc>
                <a:spcPct val="100000"/>
              </a:lnSpc>
              <a:spcBef>
                <a:spcPts val="480"/>
              </a:spcBef>
              <a:spcAft>
                <a:spcPts val="0"/>
              </a:spcAft>
              <a:buClr>
                <a:srgbClr val="7F7F7F"/>
              </a:buClr>
              <a:buSzPct val="100000"/>
              <a:buFont typeface="Arial"/>
              <a:buChar char="•"/>
              <a:defRPr sz="2400" b="0" i="0" u="none" strike="noStrike" cap="none">
                <a:solidFill>
                  <a:srgbClr val="7F7F7F"/>
                </a:solidFill>
                <a:latin typeface="Arial"/>
                <a:ea typeface="Arial"/>
                <a:cs typeface="Arial"/>
                <a:sym typeface="Arial"/>
              </a:defRPr>
            </a:lvl3pPr>
            <a:lvl4pPr marL="1600200" marR="0" lvl="3" indent="25400" algn="l" rtl="0">
              <a:lnSpc>
                <a:spcPct val="100000"/>
              </a:lnSpc>
              <a:spcBef>
                <a:spcPts val="400"/>
              </a:spcBef>
              <a:spcAft>
                <a:spcPts val="0"/>
              </a:spcAft>
              <a:buClr>
                <a:srgbClr val="7F7F7F"/>
              </a:buClr>
              <a:buSzPct val="100000"/>
              <a:buFont typeface="Arial"/>
              <a:buChar char="–"/>
              <a:defRPr sz="2000" b="0" i="0" u="none" strike="noStrike" cap="none">
                <a:solidFill>
                  <a:srgbClr val="7F7F7F"/>
                </a:solidFill>
                <a:latin typeface="Arial"/>
                <a:ea typeface="Arial"/>
                <a:cs typeface="Arial"/>
                <a:sym typeface="Arial"/>
              </a:defRPr>
            </a:lvl4pPr>
            <a:lvl5pPr marL="2057400" marR="0" lvl="4" indent="25400" algn="l" rtl="0">
              <a:lnSpc>
                <a:spcPct val="100000"/>
              </a:lnSpc>
              <a:spcBef>
                <a:spcPts val="400"/>
              </a:spcBef>
              <a:spcAft>
                <a:spcPts val="0"/>
              </a:spcAft>
              <a:buClr>
                <a:srgbClr val="7F7F7F"/>
              </a:buClr>
              <a:buSzPct val="100000"/>
              <a:buFont typeface="Arial"/>
              <a:buChar char="»"/>
              <a:defRPr sz="2000" b="0" i="0" u="none" strike="noStrike" cap="none">
                <a:solidFill>
                  <a:srgbClr val="7F7F7F"/>
                </a:solidFill>
                <a:latin typeface="Arial"/>
                <a:ea typeface="Arial"/>
                <a:cs typeface="Arial"/>
                <a:sym typeface="Arial"/>
              </a:defRPr>
            </a:lvl5pPr>
            <a:lvl6pPr marL="2514600" marR="0" lvl="5" indent="25400"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Times New Roman"/>
                <a:ea typeface="Times New Roman"/>
                <a:cs typeface="Times New Roman"/>
                <a:sym typeface="Times New Roman"/>
              </a:defRPr>
            </a:lvl6pPr>
            <a:lvl7pPr marL="2971800" marR="0" lvl="6" indent="25400"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Times New Roman"/>
                <a:ea typeface="Times New Roman"/>
                <a:cs typeface="Times New Roman"/>
                <a:sym typeface="Times New Roman"/>
              </a:defRPr>
            </a:lvl7pPr>
            <a:lvl8pPr marL="3429000" marR="0" lvl="7" indent="25400"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Times New Roman"/>
                <a:ea typeface="Times New Roman"/>
                <a:cs typeface="Times New Roman"/>
                <a:sym typeface="Times New Roman"/>
              </a:defRPr>
            </a:lvl8pPr>
            <a:lvl9pPr marL="3886200" marR="0" lvl="8" indent="25400"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Times New Roman"/>
                <a:ea typeface="Times New Roman"/>
                <a:cs typeface="Times New Roman"/>
                <a:sym typeface="Times New Roman"/>
              </a:defRPr>
            </a:lvl9pPr>
          </a:lstStyle>
          <a:p>
            <a:endParaRPr/>
          </a:p>
        </p:txBody>
      </p:sp>
      <p:sp>
        <p:nvSpPr>
          <p:cNvPr id="97" name="Shape 97"/>
          <p:cNvSpPr txBox="1">
            <a:spLocks noGrp="1"/>
          </p:cNvSpPr>
          <p:nvPr>
            <p:ph type="body" idx="2"/>
          </p:nvPr>
        </p:nvSpPr>
        <p:spPr>
          <a:xfrm>
            <a:off x="457200" y="1435100"/>
            <a:ext cx="3008400" cy="4691100"/>
          </a:xfrm>
          <a:prstGeom prst="rect">
            <a:avLst/>
          </a:prstGeom>
          <a:noFill/>
          <a:ln>
            <a:noFill/>
          </a:ln>
        </p:spPr>
        <p:txBody>
          <a:bodyPr lIns="91425" tIns="91425" rIns="91425" bIns="91425" anchor="t" anchorCtr="0"/>
          <a:lstStyle>
            <a:lvl1pPr marL="0" marR="0" lvl="0" indent="0" algn="l" rtl="0">
              <a:lnSpc>
                <a:spcPct val="100000"/>
              </a:lnSpc>
              <a:spcBef>
                <a:spcPts val="280"/>
              </a:spcBef>
              <a:spcAft>
                <a:spcPts val="0"/>
              </a:spcAft>
              <a:buClr>
                <a:srgbClr val="7F7F7F"/>
              </a:buClr>
              <a:buFont typeface="Arial"/>
              <a:buNone/>
              <a:defRPr sz="1400" b="1" i="0" u="none" strike="noStrike" cap="none">
                <a:solidFill>
                  <a:srgbClr val="7F7F7F"/>
                </a:solidFill>
                <a:latin typeface="Arial"/>
                <a:ea typeface="Arial"/>
                <a:cs typeface="Arial"/>
                <a:sym typeface="Arial"/>
              </a:defRPr>
            </a:lvl1pPr>
            <a:lvl2pPr marL="457200" marR="0" lvl="1" indent="0" algn="l" rtl="0">
              <a:lnSpc>
                <a:spcPct val="100000"/>
              </a:lnSpc>
              <a:spcBef>
                <a:spcPts val="240"/>
              </a:spcBef>
              <a:spcAft>
                <a:spcPts val="0"/>
              </a:spcAft>
              <a:buClr>
                <a:srgbClr val="7F7F7F"/>
              </a:buClr>
              <a:buFont typeface="Arial"/>
              <a:buNone/>
              <a:defRPr sz="1200" b="0" i="0" u="none" strike="noStrike" cap="none">
                <a:solidFill>
                  <a:srgbClr val="7F7F7F"/>
                </a:solidFill>
                <a:latin typeface="Arial"/>
                <a:ea typeface="Arial"/>
                <a:cs typeface="Arial"/>
                <a:sym typeface="Arial"/>
              </a:defRPr>
            </a:lvl2pPr>
            <a:lvl3pPr marL="914400" marR="0" lvl="2" indent="0" algn="l" rtl="0">
              <a:lnSpc>
                <a:spcPct val="100000"/>
              </a:lnSpc>
              <a:spcBef>
                <a:spcPts val="200"/>
              </a:spcBef>
              <a:spcAft>
                <a:spcPts val="0"/>
              </a:spcAft>
              <a:buClr>
                <a:srgbClr val="7F7F7F"/>
              </a:buClr>
              <a:buFont typeface="Arial"/>
              <a:buNone/>
              <a:defRPr sz="1000" b="0" i="0" u="none" strike="noStrike" cap="none">
                <a:solidFill>
                  <a:srgbClr val="7F7F7F"/>
                </a:solidFill>
                <a:latin typeface="Arial"/>
                <a:ea typeface="Arial"/>
                <a:cs typeface="Arial"/>
                <a:sym typeface="Arial"/>
              </a:defRPr>
            </a:lvl3pPr>
            <a:lvl4pPr marL="1371600" marR="0" lvl="3" indent="0" algn="l" rtl="0">
              <a:lnSpc>
                <a:spcPct val="100000"/>
              </a:lnSpc>
              <a:spcBef>
                <a:spcPts val="180"/>
              </a:spcBef>
              <a:spcAft>
                <a:spcPts val="0"/>
              </a:spcAft>
              <a:buClr>
                <a:srgbClr val="7F7F7F"/>
              </a:buClr>
              <a:buFont typeface="Arial"/>
              <a:buNone/>
              <a:defRPr sz="900" b="0" i="0" u="none" strike="noStrike" cap="none">
                <a:solidFill>
                  <a:srgbClr val="7F7F7F"/>
                </a:solidFill>
                <a:latin typeface="Arial"/>
                <a:ea typeface="Arial"/>
                <a:cs typeface="Arial"/>
                <a:sym typeface="Arial"/>
              </a:defRPr>
            </a:lvl4pPr>
            <a:lvl5pPr marL="1828800" marR="0" lvl="4" indent="0" algn="l" rtl="0">
              <a:lnSpc>
                <a:spcPct val="100000"/>
              </a:lnSpc>
              <a:spcBef>
                <a:spcPts val="180"/>
              </a:spcBef>
              <a:spcAft>
                <a:spcPts val="0"/>
              </a:spcAft>
              <a:buClr>
                <a:srgbClr val="7F7F7F"/>
              </a:buClr>
              <a:buFont typeface="Arial"/>
              <a:buNone/>
              <a:defRPr sz="900" b="0" i="0" u="none" strike="noStrike" cap="none">
                <a:solidFill>
                  <a:srgbClr val="7F7F7F"/>
                </a:solidFill>
                <a:latin typeface="Arial"/>
                <a:ea typeface="Arial"/>
                <a:cs typeface="Arial"/>
                <a:sym typeface="Arial"/>
              </a:defRPr>
            </a:lvl5pPr>
            <a:lvl6pPr marL="2286000" marR="0" lvl="5" indent="0" algn="l" rtl="0">
              <a:lnSpc>
                <a:spcPct val="100000"/>
              </a:lnSpc>
              <a:spcBef>
                <a:spcPts val="180"/>
              </a:spcBef>
              <a:spcAft>
                <a:spcPts val="0"/>
              </a:spcAft>
              <a:buClr>
                <a:schemeClr val="dk1"/>
              </a:buClr>
              <a:buFont typeface="Arial"/>
              <a:buNone/>
              <a:defRPr sz="900" b="0" i="0" u="none" strike="noStrike" cap="none">
                <a:solidFill>
                  <a:schemeClr val="dk1"/>
                </a:solidFill>
                <a:latin typeface="Times New Roman"/>
                <a:ea typeface="Times New Roman"/>
                <a:cs typeface="Times New Roman"/>
                <a:sym typeface="Times New Roman"/>
              </a:defRPr>
            </a:lvl6pPr>
            <a:lvl7pPr marL="2743200" marR="0" lvl="6" indent="0" algn="l" rtl="0">
              <a:lnSpc>
                <a:spcPct val="100000"/>
              </a:lnSpc>
              <a:spcBef>
                <a:spcPts val="180"/>
              </a:spcBef>
              <a:spcAft>
                <a:spcPts val="0"/>
              </a:spcAft>
              <a:buClr>
                <a:schemeClr val="dk1"/>
              </a:buClr>
              <a:buFont typeface="Arial"/>
              <a:buNone/>
              <a:defRPr sz="900" b="0" i="0" u="none" strike="noStrike" cap="none">
                <a:solidFill>
                  <a:schemeClr val="dk1"/>
                </a:solidFill>
                <a:latin typeface="Times New Roman"/>
                <a:ea typeface="Times New Roman"/>
                <a:cs typeface="Times New Roman"/>
                <a:sym typeface="Times New Roman"/>
              </a:defRPr>
            </a:lvl7pPr>
            <a:lvl8pPr marL="3200400" marR="0" lvl="7" indent="0" algn="l" rtl="0">
              <a:lnSpc>
                <a:spcPct val="100000"/>
              </a:lnSpc>
              <a:spcBef>
                <a:spcPts val="180"/>
              </a:spcBef>
              <a:spcAft>
                <a:spcPts val="0"/>
              </a:spcAft>
              <a:buClr>
                <a:schemeClr val="dk1"/>
              </a:buClr>
              <a:buFont typeface="Arial"/>
              <a:buNone/>
              <a:defRPr sz="900" b="0" i="0" u="none" strike="noStrike" cap="none">
                <a:solidFill>
                  <a:schemeClr val="dk1"/>
                </a:solidFill>
                <a:latin typeface="Times New Roman"/>
                <a:ea typeface="Times New Roman"/>
                <a:cs typeface="Times New Roman"/>
                <a:sym typeface="Times New Roman"/>
              </a:defRPr>
            </a:lvl8pPr>
            <a:lvl9pPr marL="3657600" marR="0" lvl="8" indent="0" algn="l" rtl="0">
              <a:lnSpc>
                <a:spcPct val="100000"/>
              </a:lnSpc>
              <a:spcBef>
                <a:spcPts val="180"/>
              </a:spcBef>
              <a:spcAft>
                <a:spcPts val="0"/>
              </a:spcAft>
              <a:buClr>
                <a:schemeClr val="dk1"/>
              </a:buClr>
              <a:buFont typeface="Arial"/>
              <a:buNone/>
              <a:defRPr sz="900" b="0" i="0" u="none" strike="noStrike" cap="none">
                <a:solidFill>
                  <a:schemeClr val="dk1"/>
                </a:solidFill>
                <a:latin typeface="Times New Roman"/>
                <a:ea typeface="Times New Roman"/>
                <a:cs typeface="Times New Roman"/>
                <a:sym typeface="Times New Roman"/>
              </a:defRPr>
            </a:lvl9pPr>
          </a:lstStyle>
          <a:p>
            <a:endParaRPr/>
          </a:p>
        </p:txBody>
      </p:sp>
      <p:sp>
        <p:nvSpPr>
          <p:cNvPr id="98" name="Shape 98"/>
          <p:cNvSpPr txBox="1">
            <a:spLocks noGrp="1"/>
          </p:cNvSpPr>
          <p:nvPr>
            <p:ph type="sldNum" idx="12"/>
          </p:nvPr>
        </p:nvSpPr>
        <p:spPr>
          <a:xfrm>
            <a:off x="8382000" y="6356351"/>
            <a:ext cx="381000" cy="349199"/>
          </a:xfrm>
          <a:prstGeom prst="rect">
            <a:avLst/>
          </a:prstGeom>
          <a:noFill/>
          <a:ln>
            <a:noFill/>
          </a:ln>
        </p:spPr>
        <p:txBody>
          <a:bodyPr lIns="91425" tIns="45700" rIns="91425" bIns="45700" anchor="ctr" anchorCtr="0">
            <a:noAutofit/>
          </a:bodyPr>
          <a:lstStyle/>
          <a:p>
            <a:pPr marL="0" marR="0" lvl="0" indent="0" algn="r" rtl="0">
              <a:lnSpc>
                <a:spcPct val="100000"/>
              </a:lnSpc>
              <a:spcBef>
                <a:spcPts val="0"/>
              </a:spcBef>
              <a:spcAft>
                <a:spcPts val="0"/>
              </a:spcAft>
              <a:buClr>
                <a:schemeClr val="lt1"/>
              </a:buClr>
              <a:buSzPct val="25000"/>
              <a:buFont typeface="Times New Roman"/>
              <a:buNone/>
            </a:pPr>
            <a:fld id="{00000000-1234-1234-1234-123412341234}" type="slidenum">
              <a:rPr lang="en-US" sz="1200" b="0" i="0" u="none" strike="noStrike" cap="none">
                <a:solidFill>
                  <a:schemeClr val="lt1"/>
                </a:solidFill>
                <a:latin typeface="Times New Roman"/>
                <a:ea typeface="Times New Roman"/>
                <a:cs typeface="Times New Roman"/>
                <a:sym typeface="Times New Roman"/>
              </a:rPr>
              <a:t>‹#›</a:t>
            </a:fld>
            <a:endParaRPr lang="en-US" sz="1200" b="0" i="0" u="none" strike="noStrike" cap="none">
              <a:solidFill>
                <a:schemeClr val="lt1"/>
              </a:solidFill>
              <a:latin typeface="Times New Roman"/>
              <a:ea typeface="Times New Roman"/>
              <a:cs typeface="Times New Roman"/>
              <a:sym typeface="Times New Roman"/>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cSld name="Picture with Caption">
    <p:spTree>
      <p:nvGrpSpPr>
        <p:cNvPr id="1" name="Shape 99"/>
        <p:cNvGrpSpPr/>
        <p:nvPr/>
      </p:nvGrpSpPr>
      <p:grpSpPr>
        <a:xfrm>
          <a:off x="0" y="0"/>
          <a:ext cx="0" cy="0"/>
          <a:chOff x="0" y="0"/>
          <a:chExt cx="0" cy="0"/>
        </a:xfrm>
      </p:grpSpPr>
      <p:sp>
        <p:nvSpPr>
          <p:cNvPr id="100" name="Shape 100"/>
          <p:cNvSpPr>
            <a:spLocks noGrp="1"/>
          </p:cNvSpPr>
          <p:nvPr>
            <p:ph type="pic" idx="2"/>
          </p:nvPr>
        </p:nvSpPr>
        <p:spPr>
          <a:xfrm>
            <a:off x="1792288" y="612775"/>
            <a:ext cx="5486400" cy="4114800"/>
          </a:xfrm>
          <a:prstGeom prst="rect">
            <a:avLst/>
          </a:prstGeom>
          <a:noFill/>
          <a:ln>
            <a:noFill/>
          </a:ln>
        </p:spPr>
        <p:txBody>
          <a:bodyPr lIns="91425" tIns="91425" rIns="91425" bIns="91425" anchor="t" anchorCtr="0"/>
          <a:lstStyle>
            <a:lvl1pPr marL="0" marR="0" lvl="0" indent="0" algn="l" rtl="0">
              <a:lnSpc>
                <a:spcPct val="100000"/>
              </a:lnSpc>
              <a:spcBef>
                <a:spcPts val="640"/>
              </a:spcBef>
              <a:spcAft>
                <a:spcPts val="0"/>
              </a:spcAft>
              <a:buClr>
                <a:schemeClr val="dk1"/>
              </a:buClr>
              <a:buFont typeface="Arial"/>
              <a:buNone/>
              <a:defRPr sz="3200" b="1" i="0" u="none" strike="noStrike" cap="none">
                <a:solidFill>
                  <a:schemeClr val="dk1"/>
                </a:solidFill>
                <a:latin typeface="Arial"/>
                <a:ea typeface="Arial"/>
                <a:cs typeface="Arial"/>
                <a:sym typeface="Arial"/>
              </a:defRPr>
            </a:lvl1pPr>
            <a:lvl2pPr marL="457200" marR="0" lvl="1" indent="0" algn="l" rtl="0">
              <a:lnSpc>
                <a:spcPct val="100000"/>
              </a:lnSpc>
              <a:spcBef>
                <a:spcPts val="560"/>
              </a:spcBef>
              <a:spcAft>
                <a:spcPts val="0"/>
              </a:spcAft>
              <a:buClr>
                <a:srgbClr val="7F7F7F"/>
              </a:buClr>
              <a:buFont typeface="Arial"/>
              <a:buNone/>
              <a:defRPr sz="2800" b="0" i="0" u="none" strike="noStrike" cap="none">
                <a:solidFill>
                  <a:srgbClr val="7F7F7F"/>
                </a:solidFill>
                <a:latin typeface="Arial"/>
                <a:ea typeface="Arial"/>
                <a:cs typeface="Arial"/>
                <a:sym typeface="Arial"/>
              </a:defRPr>
            </a:lvl2pPr>
            <a:lvl3pPr marL="914400" marR="0" lvl="2" indent="0" algn="l" rtl="0">
              <a:lnSpc>
                <a:spcPct val="100000"/>
              </a:lnSpc>
              <a:spcBef>
                <a:spcPts val="480"/>
              </a:spcBef>
              <a:spcAft>
                <a:spcPts val="0"/>
              </a:spcAft>
              <a:buClr>
                <a:srgbClr val="7F7F7F"/>
              </a:buClr>
              <a:buFont typeface="Arial"/>
              <a:buNone/>
              <a:defRPr sz="2400" b="0" i="0" u="none" strike="noStrike" cap="none">
                <a:solidFill>
                  <a:srgbClr val="7F7F7F"/>
                </a:solidFill>
                <a:latin typeface="Arial"/>
                <a:ea typeface="Arial"/>
                <a:cs typeface="Arial"/>
                <a:sym typeface="Arial"/>
              </a:defRPr>
            </a:lvl3pPr>
            <a:lvl4pPr marL="1371600" marR="0" lvl="3" indent="0" algn="l" rtl="0">
              <a:lnSpc>
                <a:spcPct val="100000"/>
              </a:lnSpc>
              <a:spcBef>
                <a:spcPts val="400"/>
              </a:spcBef>
              <a:spcAft>
                <a:spcPts val="0"/>
              </a:spcAft>
              <a:buClr>
                <a:srgbClr val="7F7F7F"/>
              </a:buClr>
              <a:buFont typeface="Arial"/>
              <a:buNone/>
              <a:defRPr sz="2000" b="0" i="0" u="none" strike="noStrike" cap="none">
                <a:solidFill>
                  <a:srgbClr val="7F7F7F"/>
                </a:solidFill>
                <a:latin typeface="Arial"/>
                <a:ea typeface="Arial"/>
                <a:cs typeface="Arial"/>
                <a:sym typeface="Arial"/>
              </a:defRPr>
            </a:lvl4pPr>
            <a:lvl5pPr marL="1828800" marR="0" lvl="4" indent="0" algn="l" rtl="0">
              <a:lnSpc>
                <a:spcPct val="100000"/>
              </a:lnSpc>
              <a:spcBef>
                <a:spcPts val="400"/>
              </a:spcBef>
              <a:spcAft>
                <a:spcPts val="0"/>
              </a:spcAft>
              <a:buClr>
                <a:srgbClr val="7F7F7F"/>
              </a:buClr>
              <a:buFont typeface="Arial"/>
              <a:buNone/>
              <a:defRPr sz="2000" b="0" i="0" u="none" strike="noStrike" cap="none">
                <a:solidFill>
                  <a:srgbClr val="7F7F7F"/>
                </a:solidFill>
                <a:latin typeface="Arial"/>
                <a:ea typeface="Arial"/>
                <a:cs typeface="Arial"/>
                <a:sym typeface="Arial"/>
              </a:defRPr>
            </a:lvl5pPr>
            <a:lvl6pPr marL="2286000" marR="0" lvl="5" indent="0" algn="l" rtl="0">
              <a:lnSpc>
                <a:spcPct val="100000"/>
              </a:lnSpc>
              <a:spcBef>
                <a:spcPts val="400"/>
              </a:spcBef>
              <a:spcAft>
                <a:spcPts val="0"/>
              </a:spcAft>
              <a:buClr>
                <a:schemeClr val="dk1"/>
              </a:buClr>
              <a:buFont typeface="Arial"/>
              <a:buNone/>
              <a:defRPr sz="2000" b="0" i="0" u="none" strike="noStrike" cap="none">
                <a:solidFill>
                  <a:schemeClr val="dk1"/>
                </a:solidFill>
                <a:latin typeface="Times New Roman"/>
                <a:ea typeface="Times New Roman"/>
                <a:cs typeface="Times New Roman"/>
                <a:sym typeface="Times New Roman"/>
              </a:defRPr>
            </a:lvl6pPr>
            <a:lvl7pPr marL="2743200" marR="0" lvl="6" indent="0" algn="l" rtl="0">
              <a:lnSpc>
                <a:spcPct val="100000"/>
              </a:lnSpc>
              <a:spcBef>
                <a:spcPts val="400"/>
              </a:spcBef>
              <a:spcAft>
                <a:spcPts val="0"/>
              </a:spcAft>
              <a:buClr>
                <a:schemeClr val="dk1"/>
              </a:buClr>
              <a:buFont typeface="Arial"/>
              <a:buNone/>
              <a:defRPr sz="2000" b="0" i="0" u="none" strike="noStrike" cap="none">
                <a:solidFill>
                  <a:schemeClr val="dk1"/>
                </a:solidFill>
                <a:latin typeface="Times New Roman"/>
                <a:ea typeface="Times New Roman"/>
                <a:cs typeface="Times New Roman"/>
                <a:sym typeface="Times New Roman"/>
              </a:defRPr>
            </a:lvl7pPr>
            <a:lvl8pPr marL="3200400" marR="0" lvl="7" indent="0" algn="l" rtl="0">
              <a:lnSpc>
                <a:spcPct val="100000"/>
              </a:lnSpc>
              <a:spcBef>
                <a:spcPts val="400"/>
              </a:spcBef>
              <a:spcAft>
                <a:spcPts val="0"/>
              </a:spcAft>
              <a:buClr>
                <a:schemeClr val="dk1"/>
              </a:buClr>
              <a:buFont typeface="Arial"/>
              <a:buNone/>
              <a:defRPr sz="2000" b="0" i="0" u="none" strike="noStrike" cap="none">
                <a:solidFill>
                  <a:schemeClr val="dk1"/>
                </a:solidFill>
                <a:latin typeface="Times New Roman"/>
                <a:ea typeface="Times New Roman"/>
                <a:cs typeface="Times New Roman"/>
                <a:sym typeface="Times New Roman"/>
              </a:defRPr>
            </a:lvl8pPr>
            <a:lvl9pPr marL="3657600" marR="0" lvl="8" indent="0" algn="l" rtl="0">
              <a:lnSpc>
                <a:spcPct val="100000"/>
              </a:lnSpc>
              <a:spcBef>
                <a:spcPts val="400"/>
              </a:spcBef>
              <a:spcAft>
                <a:spcPts val="0"/>
              </a:spcAft>
              <a:buClr>
                <a:schemeClr val="dk1"/>
              </a:buClr>
              <a:buFont typeface="Arial"/>
              <a:buNone/>
              <a:defRPr sz="2000" b="0" i="0" u="none" strike="noStrike" cap="none">
                <a:solidFill>
                  <a:schemeClr val="dk1"/>
                </a:solidFill>
                <a:latin typeface="Times New Roman"/>
                <a:ea typeface="Times New Roman"/>
                <a:cs typeface="Times New Roman"/>
                <a:sym typeface="Times New Roman"/>
              </a:defRPr>
            </a:lvl9pPr>
          </a:lstStyle>
          <a:p>
            <a:endParaRPr/>
          </a:p>
        </p:txBody>
      </p:sp>
      <p:sp>
        <p:nvSpPr>
          <p:cNvPr id="101" name="Shape 101"/>
          <p:cNvSpPr txBox="1">
            <a:spLocks noGrp="1"/>
          </p:cNvSpPr>
          <p:nvPr>
            <p:ph type="body" idx="1"/>
          </p:nvPr>
        </p:nvSpPr>
        <p:spPr>
          <a:xfrm>
            <a:off x="1792288" y="5367337"/>
            <a:ext cx="5486400" cy="804900"/>
          </a:xfrm>
          <a:prstGeom prst="rect">
            <a:avLst/>
          </a:prstGeom>
          <a:noFill/>
          <a:ln>
            <a:noFill/>
          </a:ln>
        </p:spPr>
        <p:txBody>
          <a:bodyPr lIns="91425" tIns="91425" rIns="91425" bIns="91425" anchor="t" anchorCtr="0"/>
          <a:lstStyle>
            <a:lvl1pPr marL="0" marR="0" lvl="0" indent="0" algn="l" rtl="0">
              <a:lnSpc>
                <a:spcPct val="100000"/>
              </a:lnSpc>
              <a:spcBef>
                <a:spcPts val="280"/>
              </a:spcBef>
              <a:spcAft>
                <a:spcPts val="0"/>
              </a:spcAft>
              <a:buClr>
                <a:srgbClr val="7F7F7F"/>
              </a:buClr>
              <a:buFont typeface="Arial"/>
              <a:buNone/>
              <a:defRPr sz="1400" b="1" i="0" u="none" strike="noStrike" cap="none">
                <a:solidFill>
                  <a:srgbClr val="7F7F7F"/>
                </a:solidFill>
                <a:latin typeface="Arial"/>
                <a:ea typeface="Arial"/>
                <a:cs typeface="Arial"/>
                <a:sym typeface="Arial"/>
              </a:defRPr>
            </a:lvl1pPr>
            <a:lvl2pPr marL="457200" marR="0" lvl="1" indent="0" algn="l" rtl="0">
              <a:lnSpc>
                <a:spcPct val="100000"/>
              </a:lnSpc>
              <a:spcBef>
                <a:spcPts val="240"/>
              </a:spcBef>
              <a:spcAft>
                <a:spcPts val="0"/>
              </a:spcAft>
              <a:buClr>
                <a:srgbClr val="7F7F7F"/>
              </a:buClr>
              <a:buFont typeface="Arial"/>
              <a:buNone/>
              <a:defRPr sz="1200" b="0" i="0" u="none" strike="noStrike" cap="none">
                <a:solidFill>
                  <a:srgbClr val="7F7F7F"/>
                </a:solidFill>
                <a:latin typeface="Arial"/>
                <a:ea typeface="Arial"/>
                <a:cs typeface="Arial"/>
                <a:sym typeface="Arial"/>
              </a:defRPr>
            </a:lvl2pPr>
            <a:lvl3pPr marL="914400" marR="0" lvl="2" indent="0" algn="l" rtl="0">
              <a:lnSpc>
                <a:spcPct val="100000"/>
              </a:lnSpc>
              <a:spcBef>
                <a:spcPts val="200"/>
              </a:spcBef>
              <a:spcAft>
                <a:spcPts val="0"/>
              </a:spcAft>
              <a:buClr>
                <a:srgbClr val="7F7F7F"/>
              </a:buClr>
              <a:buFont typeface="Arial"/>
              <a:buNone/>
              <a:defRPr sz="1000" b="0" i="0" u="none" strike="noStrike" cap="none">
                <a:solidFill>
                  <a:srgbClr val="7F7F7F"/>
                </a:solidFill>
                <a:latin typeface="Arial"/>
                <a:ea typeface="Arial"/>
                <a:cs typeface="Arial"/>
                <a:sym typeface="Arial"/>
              </a:defRPr>
            </a:lvl3pPr>
            <a:lvl4pPr marL="1371600" marR="0" lvl="3" indent="0" algn="l" rtl="0">
              <a:lnSpc>
                <a:spcPct val="100000"/>
              </a:lnSpc>
              <a:spcBef>
                <a:spcPts val="180"/>
              </a:spcBef>
              <a:spcAft>
                <a:spcPts val="0"/>
              </a:spcAft>
              <a:buClr>
                <a:srgbClr val="7F7F7F"/>
              </a:buClr>
              <a:buFont typeface="Arial"/>
              <a:buNone/>
              <a:defRPr sz="900" b="0" i="0" u="none" strike="noStrike" cap="none">
                <a:solidFill>
                  <a:srgbClr val="7F7F7F"/>
                </a:solidFill>
                <a:latin typeface="Arial"/>
                <a:ea typeface="Arial"/>
                <a:cs typeface="Arial"/>
                <a:sym typeface="Arial"/>
              </a:defRPr>
            </a:lvl4pPr>
            <a:lvl5pPr marL="1828800" marR="0" lvl="4" indent="0" algn="l" rtl="0">
              <a:lnSpc>
                <a:spcPct val="100000"/>
              </a:lnSpc>
              <a:spcBef>
                <a:spcPts val="180"/>
              </a:spcBef>
              <a:spcAft>
                <a:spcPts val="0"/>
              </a:spcAft>
              <a:buClr>
                <a:srgbClr val="7F7F7F"/>
              </a:buClr>
              <a:buFont typeface="Arial"/>
              <a:buNone/>
              <a:defRPr sz="900" b="0" i="0" u="none" strike="noStrike" cap="none">
                <a:solidFill>
                  <a:srgbClr val="7F7F7F"/>
                </a:solidFill>
                <a:latin typeface="Arial"/>
                <a:ea typeface="Arial"/>
                <a:cs typeface="Arial"/>
                <a:sym typeface="Arial"/>
              </a:defRPr>
            </a:lvl5pPr>
            <a:lvl6pPr marL="2286000" marR="0" lvl="5" indent="0" algn="l" rtl="0">
              <a:lnSpc>
                <a:spcPct val="100000"/>
              </a:lnSpc>
              <a:spcBef>
                <a:spcPts val="180"/>
              </a:spcBef>
              <a:spcAft>
                <a:spcPts val="0"/>
              </a:spcAft>
              <a:buClr>
                <a:schemeClr val="dk1"/>
              </a:buClr>
              <a:buFont typeface="Arial"/>
              <a:buNone/>
              <a:defRPr sz="900" b="0" i="0" u="none" strike="noStrike" cap="none">
                <a:solidFill>
                  <a:schemeClr val="dk1"/>
                </a:solidFill>
                <a:latin typeface="Times New Roman"/>
                <a:ea typeface="Times New Roman"/>
                <a:cs typeface="Times New Roman"/>
                <a:sym typeface="Times New Roman"/>
              </a:defRPr>
            </a:lvl6pPr>
            <a:lvl7pPr marL="2743200" marR="0" lvl="6" indent="0" algn="l" rtl="0">
              <a:lnSpc>
                <a:spcPct val="100000"/>
              </a:lnSpc>
              <a:spcBef>
                <a:spcPts val="180"/>
              </a:spcBef>
              <a:spcAft>
                <a:spcPts val="0"/>
              </a:spcAft>
              <a:buClr>
                <a:schemeClr val="dk1"/>
              </a:buClr>
              <a:buFont typeface="Arial"/>
              <a:buNone/>
              <a:defRPr sz="900" b="0" i="0" u="none" strike="noStrike" cap="none">
                <a:solidFill>
                  <a:schemeClr val="dk1"/>
                </a:solidFill>
                <a:latin typeface="Times New Roman"/>
                <a:ea typeface="Times New Roman"/>
                <a:cs typeface="Times New Roman"/>
                <a:sym typeface="Times New Roman"/>
              </a:defRPr>
            </a:lvl7pPr>
            <a:lvl8pPr marL="3200400" marR="0" lvl="7" indent="0" algn="l" rtl="0">
              <a:lnSpc>
                <a:spcPct val="100000"/>
              </a:lnSpc>
              <a:spcBef>
                <a:spcPts val="180"/>
              </a:spcBef>
              <a:spcAft>
                <a:spcPts val="0"/>
              </a:spcAft>
              <a:buClr>
                <a:schemeClr val="dk1"/>
              </a:buClr>
              <a:buFont typeface="Arial"/>
              <a:buNone/>
              <a:defRPr sz="900" b="0" i="0" u="none" strike="noStrike" cap="none">
                <a:solidFill>
                  <a:schemeClr val="dk1"/>
                </a:solidFill>
                <a:latin typeface="Times New Roman"/>
                <a:ea typeface="Times New Roman"/>
                <a:cs typeface="Times New Roman"/>
                <a:sym typeface="Times New Roman"/>
              </a:defRPr>
            </a:lvl8pPr>
            <a:lvl9pPr marL="3657600" marR="0" lvl="8" indent="0" algn="l" rtl="0">
              <a:lnSpc>
                <a:spcPct val="100000"/>
              </a:lnSpc>
              <a:spcBef>
                <a:spcPts val="180"/>
              </a:spcBef>
              <a:spcAft>
                <a:spcPts val="0"/>
              </a:spcAft>
              <a:buClr>
                <a:schemeClr val="dk1"/>
              </a:buClr>
              <a:buFont typeface="Arial"/>
              <a:buNone/>
              <a:defRPr sz="900" b="0" i="0" u="none" strike="noStrike" cap="none">
                <a:solidFill>
                  <a:schemeClr val="dk1"/>
                </a:solidFill>
                <a:latin typeface="Times New Roman"/>
                <a:ea typeface="Times New Roman"/>
                <a:cs typeface="Times New Roman"/>
                <a:sym typeface="Times New Roman"/>
              </a:defRPr>
            </a:lvl9pPr>
          </a:lstStyle>
          <a:p>
            <a:endParaRPr/>
          </a:p>
        </p:txBody>
      </p:sp>
      <p:sp>
        <p:nvSpPr>
          <p:cNvPr id="102" name="Shape 102"/>
          <p:cNvSpPr txBox="1">
            <a:spLocks noGrp="1"/>
          </p:cNvSpPr>
          <p:nvPr>
            <p:ph type="sldNum" idx="12"/>
          </p:nvPr>
        </p:nvSpPr>
        <p:spPr>
          <a:xfrm>
            <a:off x="8382000" y="6356351"/>
            <a:ext cx="381000" cy="349199"/>
          </a:xfrm>
          <a:prstGeom prst="rect">
            <a:avLst/>
          </a:prstGeom>
          <a:noFill/>
          <a:ln>
            <a:noFill/>
          </a:ln>
        </p:spPr>
        <p:txBody>
          <a:bodyPr lIns="91425" tIns="45700" rIns="91425" bIns="45700" anchor="ctr" anchorCtr="0">
            <a:noAutofit/>
          </a:bodyPr>
          <a:lstStyle/>
          <a:p>
            <a:pPr marL="0" marR="0" lvl="0" indent="0" algn="r" rtl="0">
              <a:lnSpc>
                <a:spcPct val="100000"/>
              </a:lnSpc>
              <a:spcBef>
                <a:spcPts val="0"/>
              </a:spcBef>
              <a:spcAft>
                <a:spcPts val="0"/>
              </a:spcAft>
              <a:buClr>
                <a:schemeClr val="lt1"/>
              </a:buClr>
              <a:buSzPct val="25000"/>
              <a:buFont typeface="Times New Roman"/>
              <a:buNone/>
            </a:pPr>
            <a:fld id="{00000000-1234-1234-1234-123412341234}" type="slidenum">
              <a:rPr lang="en-US" sz="1200" b="0" i="0" u="none" strike="noStrike" cap="none">
                <a:solidFill>
                  <a:schemeClr val="lt1"/>
                </a:solidFill>
                <a:latin typeface="Times New Roman"/>
                <a:ea typeface="Times New Roman"/>
                <a:cs typeface="Times New Roman"/>
                <a:sym typeface="Times New Roman"/>
              </a:rPr>
              <a:t>‹#›</a:t>
            </a:fld>
            <a:endParaRPr lang="en-US" sz="1200" b="0" i="0" u="none" strike="noStrike" cap="none">
              <a:solidFill>
                <a:schemeClr val="lt1"/>
              </a:solidFill>
              <a:latin typeface="Times New Roman"/>
              <a:ea typeface="Times New Roman"/>
              <a:cs typeface="Times New Roman"/>
              <a:sym typeface="Times New Roman"/>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Shape 25"/>
        <p:cNvGrpSpPr/>
        <p:nvPr/>
      </p:nvGrpSpPr>
      <p:grpSpPr>
        <a:xfrm>
          <a:off x="0" y="0"/>
          <a:ext cx="0" cy="0"/>
          <a:chOff x="0" y="0"/>
          <a:chExt cx="0" cy="0"/>
        </a:xfrm>
      </p:grpSpPr>
      <p:sp>
        <p:nvSpPr>
          <p:cNvPr id="26" name="Shape 26"/>
          <p:cNvSpPr txBox="1">
            <a:spLocks noGrp="1"/>
          </p:cNvSpPr>
          <p:nvPr>
            <p:ph type="title"/>
          </p:nvPr>
        </p:nvSpPr>
        <p:spPr>
          <a:xfrm>
            <a:off x="457200" y="274637"/>
            <a:ext cx="7543800" cy="1143000"/>
          </a:xfrm>
          <a:prstGeom prst="rect">
            <a:avLst/>
          </a:prstGeom>
          <a:noFill/>
          <a:ln>
            <a:noFill/>
          </a:ln>
        </p:spPr>
        <p:txBody>
          <a:bodyPr lIns="91425" tIns="91425" rIns="91425" bIns="91425" anchor="ctr" anchorCtr="0"/>
          <a:lstStyle>
            <a:lvl1pPr marL="0" marR="0" lvl="0" indent="0" algn="ctr" rtl="0">
              <a:spcBef>
                <a:spcPts val="0"/>
              </a:spcBef>
              <a:buClr>
                <a:srgbClr val="0070C0"/>
              </a:buClr>
              <a:buFont typeface="Times New Roman"/>
              <a:buNone/>
              <a:defRPr sz="4000" b="1" i="0" u="none" strike="noStrike" cap="none">
                <a:solidFill>
                  <a:srgbClr val="0070C0"/>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27" name="Shape 27"/>
          <p:cNvSpPr txBox="1">
            <a:spLocks noGrp="1"/>
          </p:cNvSpPr>
          <p:nvPr>
            <p:ph type="body" idx="1"/>
          </p:nvPr>
        </p:nvSpPr>
        <p:spPr>
          <a:xfrm>
            <a:off x="457200" y="1600200"/>
            <a:ext cx="7543800" cy="4525963"/>
          </a:xfrm>
          <a:prstGeom prst="rect">
            <a:avLst/>
          </a:prstGeom>
          <a:noFill/>
          <a:ln>
            <a:noFill/>
          </a:ln>
        </p:spPr>
        <p:txBody>
          <a:bodyPr lIns="91425" tIns="91425" rIns="91425" bIns="91425" anchor="t" anchorCtr="0"/>
          <a:lstStyle>
            <a:lvl1pPr marL="342900" marR="0" lvl="0" indent="-114300" algn="l" rtl="0">
              <a:spcBef>
                <a:spcPts val="720"/>
              </a:spcBef>
              <a:buClr>
                <a:schemeClr val="dk1"/>
              </a:buClr>
              <a:buSzPct val="100000"/>
              <a:buFont typeface="Arial"/>
              <a:buChar char="•"/>
              <a:defRPr sz="3600" b="1" i="0" u="none" strike="noStrike" cap="none">
                <a:solidFill>
                  <a:schemeClr val="dk1"/>
                </a:solidFill>
                <a:latin typeface="Arial"/>
                <a:ea typeface="Arial"/>
                <a:cs typeface="Arial"/>
                <a:sym typeface="Arial"/>
              </a:defRPr>
            </a:lvl1pPr>
            <a:lvl2pPr marL="742950" marR="0" lvl="1" indent="-82550" algn="l" rtl="0">
              <a:spcBef>
                <a:spcPts val="640"/>
              </a:spcBef>
              <a:buClr>
                <a:srgbClr val="7F7F7F"/>
              </a:buClr>
              <a:buSzPct val="100000"/>
              <a:buFont typeface="Arial"/>
              <a:buChar char="•"/>
              <a:defRPr sz="3200" b="0" i="0" u="none" strike="noStrike" cap="none">
                <a:solidFill>
                  <a:srgbClr val="7F7F7F"/>
                </a:solidFill>
                <a:latin typeface="Arial"/>
                <a:ea typeface="Arial"/>
                <a:cs typeface="Arial"/>
                <a:sym typeface="Arial"/>
              </a:defRPr>
            </a:lvl2pPr>
            <a:lvl3pPr marL="1143000" marR="0" lvl="2" indent="-50800" algn="l" rtl="0">
              <a:spcBef>
                <a:spcPts val="560"/>
              </a:spcBef>
              <a:buClr>
                <a:srgbClr val="7F7F7F"/>
              </a:buClr>
              <a:buSzPct val="100000"/>
              <a:buFont typeface="Arial"/>
              <a:buChar char="•"/>
              <a:defRPr sz="2800" b="0" i="0" u="none" strike="noStrike" cap="none">
                <a:solidFill>
                  <a:srgbClr val="7F7F7F"/>
                </a:solidFill>
                <a:latin typeface="Arial"/>
                <a:ea typeface="Arial"/>
                <a:cs typeface="Arial"/>
                <a:sym typeface="Arial"/>
              </a:defRPr>
            </a:lvl3pPr>
            <a:lvl4pPr marL="1600200" marR="0" lvl="3" indent="-76200" algn="l" rtl="0">
              <a:spcBef>
                <a:spcPts val="480"/>
              </a:spcBef>
              <a:buClr>
                <a:srgbClr val="7F7F7F"/>
              </a:buClr>
              <a:buSzPct val="100000"/>
              <a:buFont typeface="Arial"/>
              <a:buChar char="–"/>
              <a:defRPr sz="2400" b="0" i="0" u="none" strike="noStrike" cap="none">
                <a:solidFill>
                  <a:srgbClr val="7F7F7F"/>
                </a:solidFill>
                <a:latin typeface="Arial"/>
                <a:ea typeface="Arial"/>
                <a:cs typeface="Arial"/>
                <a:sym typeface="Arial"/>
              </a:defRPr>
            </a:lvl4pPr>
            <a:lvl5pPr marL="2057400" marR="0" lvl="4" indent="-101600" algn="l" rtl="0">
              <a:spcBef>
                <a:spcPts val="400"/>
              </a:spcBef>
              <a:buClr>
                <a:srgbClr val="7F7F7F"/>
              </a:buClr>
              <a:buSzPct val="100000"/>
              <a:buFont typeface="Arial"/>
              <a:buChar char="»"/>
              <a:defRPr sz="2000" b="0" i="0" u="none" strike="noStrike" cap="none">
                <a:solidFill>
                  <a:srgbClr val="7F7F7F"/>
                </a:solidFill>
                <a:latin typeface="Arial"/>
                <a:ea typeface="Arial"/>
                <a:cs typeface="Arial"/>
                <a:sym typeface="Arial"/>
              </a:defRPr>
            </a:lvl5pPr>
            <a:lvl6pPr marL="2514600" marR="0" lvl="5" indent="-101600" algn="l" rtl="0">
              <a:spcBef>
                <a:spcPts val="400"/>
              </a:spcBef>
              <a:buClr>
                <a:schemeClr val="dk1"/>
              </a:buClr>
              <a:buSzPct val="100000"/>
              <a:buFont typeface="Arial"/>
              <a:buChar char="•"/>
              <a:defRPr sz="2000" b="0" i="0" u="none" strike="noStrike" cap="none">
                <a:solidFill>
                  <a:schemeClr val="dk1"/>
                </a:solidFill>
                <a:latin typeface="Times New Roman"/>
                <a:ea typeface="Times New Roman"/>
                <a:cs typeface="Times New Roman"/>
                <a:sym typeface="Times New Roman"/>
              </a:defRPr>
            </a:lvl6pPr>
            <a:lvl7pPr marL="2971800" marR="0" lvl="6" indent="-101600" algn="l" rtl="0">
              <a:spcBef>
                <a:spcPts val="400"/>
              </a:spcBef>
              <a:buClr>
                <a:schemeClr val="dk1"/>
              </a:buClr>
              <a:buSzPct val="100000"/>
              <a:buFont typeface="Arial"/>
              <a:buChar char="•"/>
              <a:defRPr sz="2000" b="0" i="0" u="none" strike="noStrike" cap="none">
                <a:solidFill>
                  <a:schemeClr val="dk1"/>
                </a:solidFill>
                <a:latin typeface="Times New Roman"/>
                <a:ea typeface="Times New Roman"/>
                <a:cs typeface="Times New Roman"/>
                <a:sym typeface="Times New Roman"/>
              </a:defRPr>
            </a:lvl7pPr>
            <a:lvl8pPr marL="3429000" marR="0" lvl="7" indent="-101600" algn="l" rtl="0">
              <a:spcBef>
                <a:spcPts val="400"/>
              </a:spcBef>
              <a:buClr>
                <a:schemeClr val="dk1"/>
              </a:buClr>
              <a:buSzPct val="100000"/>
              <a:buFont typeface="Arial"/>
              <a:buChar char="•"/>
              <a:defRPr sz="2000" b="0" i="0" u="none" strike="noStrike" cap="none">
                <a:solidFill>
                  <a:schemeClr val="dk1"/>
                </a:solidFill>
                <a:latin typeface="Times New Roman"/>
                <a:ea typeface="Times New Roman"/>
                <a:cs typeface="Times New Roman"/>
                <a:sym typeface="Times New Roman"/>
              </a:defRPr>
            </a:lvl8pPr>
            <a:lvl9pPr marL="3886200" marR="0" lvl="8" indent="-101600" algn="l" rtl="0">
              <a:spcBef>
                <a:spcPts val="400"/>
              </a:spcBef>
              <a:buClr>
                <a:schemeClr val="dk1"/>
              </a:buClr>
              <a:buSzPct val="100000"/>
              <a:buFont typeface="Arial"/>
              <a:buChar char="•"/>
              <a:defRPr sz="2000" b="0" i="0" u="none" strike="noStrike" cap="none">
                <a:solidFill>
                  <a:schemeClr val="dk1"/>
                </a:solidFill>
                <a:latin typeface="Times New Roman"/>
                <a:ea typeface="Times New Roman"/>
                <a:cs typeface="Times New Roman"/>
                <a:sym typeface="Times New Roman"/>
              </a:defRPr>
            </a:lvl9pPr>
          </a:lstStyle>
          <a:p>
            <a:endParaRPr/>
          </a:p>
        </p:txBody>
      </p:sp>
      <p:sp>
        <p:nvSpPr>
          <p:cNvPr id="28" name="Shape 28"/>
          <p:cNvSpPr txBox="1">
            <a:spLocks noGrp="1"/>
          </p:cNvSpPr>
          <p:nvPr>
            <p:ph type="sldNum" idx="12"/>
          </p:nvPr>
        </p:nvSpPr>
        <p:spPr>
          <a:xfrm>
            <a:off x="8305800" y="6340475"/>
            <a:ext cx="381000"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b="1" i="0" u="none" strike="noStrike" cap="none">
                <a:solidFill>
                  <a:schemeClr val="lt1"/>
                </a:solidFill>
                <a:latin typeface="Calibri"/>
                <a:ea typeface="Calibri"/>
                <a:cs typeface="Calibri"/>
                <a:sym typeface="Calibri"/>
              </a:rPr>
              <a:t>‹#›</a:t>
            </a:fld>
            <a:endParaRPr lang="en-US" sz="1200" b="1" i="0" u="none" strike="noStrike" cap="none">
              <a:solidFill>
                <a:schemeClr val="lt1"/>
              </a:solidFill>
              <a:latin typeface="Calibri"/>
              <a:ea typeface="Calibri"/>
              <a:cs typeface="Calibri"/>
              <a:sym typeface="Calibri"/>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cSld name="Blank">
    <p:spTree>
      <p:nvGrpSpPr>
        <p:cNvPr id="1" name="Shape 29"/>
        <p:cNvGrpSpPr/>
        <p:nvPr/>
      </p:nvGrpSpPr>
      <p:grpSpPr>
        <a:xfrm>
          <a:off x="0" y="0"/>
          <a:ext cx="0" cy="0"/>
          <a:chOff x="0" y="0"/>
          <a:chExt cx="0" cy="0"/>
        </a:xfrm>
      </p:grpSpPr>
      <p:sp>
        <p:nvSpPr>
          <p:cNvPr id="30" name="Shape 30"/>
          <p:cNvSpPr txBox="1">
            <a:spLocks noGrp="1"/>
          </p:cNvSpPr>
          <p:nvPr>
            <p:ph type="sldNum" idx="12"/>
          </p:nvPr>
        </p:nvSpPr>
        <p:spPr>
          <a:xfrm>
            <a:off x="8382000" y="6356351"/>
            <a:ext cx="381000" cy="349250"/>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a:solidFill>
                  <a:schemeClr val="lt1"/>
                </a:solidFill>
                <a:latin typeface="Times New Roman"/>
                <a:ea typeface="Times New Roman"/>
                <a:cs typeface="Times New Roman"/>
                <a:sym typeface="Times New Roman"/>
              </a:rPr>
              <a:t>‹#›</a:t>
            </a:fld>
            <a:endParaRPr lang="en-US" sz="1200">
              <a:solidFill>
                <a:schemeClr val="lt1"/>
              </a:solidFill>
              <a:latin typeface="Times New Roman"/>
              <a:ea typeface="Times New Roman"/>
              <a:cs typeface="Times New Roman"/>
              <a:sym typeface="Times New Roman"/>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cSld name="1_Section Header">
    <p:spTree>
      <p:nvGrpSpPr>
        <p:cNvPr id="1" name="Shape 31"/>
        <p:cNvGrpSpPr/>
        <p:nvPr/>
      </p:nvGrpSpPr>
      <p:grpSpPr>
        <a:xfrm>
          <a:off x="0" y="0"/>
          <a:ext cx="0" cy="0"/>
          <a:chOff x="0" y="0"/>
          <a:chExt cx="0" cy="0"/>
        </a:xfrm>
      </p:grpSpPr>
      <p:sp>
        <p:nvSpPr>
          <p:cNvPr id="32" name="Shape 32"/>
          <p:cNvSpPr/>
          <p:nvPr/>
        </p:nvSpPr>
        <p:spPr>
          <a:xfrm>
            <a:off x="0" y="0"/>
            <a:ext cx="8381999" cy="6248399"/>
          </a:xfrm>
          <a:prstGeom prst="rect">
            <a:avLst/>
          </a:prstGeom>
          <a:gradFill>
            <a:gsLst>
              <a:gs pos="0">
                <a:srgbClr val="97B4E4"/>
              </a:gs>
              <a:gs pos="50000">
                <a:srgbClr val="BFCFEC"/>
              </a:gs>
              <a:gs pos="100000">
                <a:srgbClr val="E0E8F4"/>
              </a:gs>
            </a:gsLst>
            <a:lin ang="5400000" scaled="0"/>
          </a:gradFill>
          <a:ln>
            <a:noFill/>
          </a:ln>
        </p:spPr>
        <p:txBody>
          <a:bodyPr lIns="91425" tIns="45700" rIns="91425" bIns="45700" anchor="ctr" anchorCtr="0">
            <a:noAutofit/>
          </a:bodyPr>
          <a:lstStyle/>
          <a:p>
            <a:pPr marL="0" marR="0" lvl="0" indent="0" algn="ctr" rtl="0">
              <a:spcBef>
                <a:spcPts val="0"/>
              </a:spcBef>
              <a:buNone/>
            </a:pPr>
            <a:endParaRPr sz="1800">
              <a:solidFill>
                <a:schemeClr val="lt1"/>
              </a:solidFill>
              <a:latin typeface="Times New Roman"/>
              <a:ea typeface="Times New Roman"/>
              <a:cs typeface="Times New Roman"/>
              <a:sym typeface="Times New Roman"/>
            </a:endParaRPr>
          </a:p>
        </p:txBody>
      </p:sp>
      <p:sp>
        <p:nvSpPr>
          <p:cNvPr id="33" name="Shape 33"/>
          <p:cNvSpPr/>
          <p:nvPr/>
        </p:nvSpPr>
        <p:spPr>
          <a:xfrm>
            <a:off x="990600" y="1371600"/>
            <a:ext cx="7391399" cy="4953000"/>
          </a:xfrm>
          <a:prstGeom prst="teardrop">
            <a:avLst>
              <a:gd name="adj" fmla="val 100000"/>
            </a:avLst>
          </a:prstGeom>
          <a:solidFill>
            <a:schemeClr val="lt1"/>
          </a:solidFill>
          <a:ln>
            <a:noFill/>
          </a:ln>
        </p:spPr>
        <p:txBody>
          <a:bodyPr lIns="91425" tIns="45700" rIns="91425" bIns="45700" anchor="ctr" anchorCtr="0">
            <a:noAutofit/>
          </a:bodyPr>
          <a:lstStyle/>
          <a:p>
            <a:pPr marL="0" marR="0" lvl="0" indent="0" algn="ctr" rtl="0">
              <a:spcBef>
                <a:spcPts val="0"/>
              </a:spcBef>
              <a:buNone/>
            </a:pPr>
            <a:endParaRPr sz="1800">
              <a:solidFill>
                <a:schemeClr val="lt1"/>
              </a:solidFill>
              <a:latin typeface="Times New Roman"/>
              <a:ea typeface="Times New Roman"/>
              <a:cs typeface="Times New Roman"/>
              <a:sym typeface="Times New Roman"/>
            </a:endParaRPr>
          </a:p>
        </p:txBody>
      </p:sp>
      <p:sp>
        <p:nvSpPr>
          <p:cNvPr id="34" name="Shape 34"/>
          <p:cNvSpPr txBox="1">
            <a:spLocks noGrp="1"/>
          </p:cNvSpPr>
          <p:nvPr>
            <p:ph type="title"/>
          </p:nvPr>
        </p:nvSpPr>
        <p:spPr>
          <a:xfrm>
            <a:off x="1524000" y="3124200"/>
            <a:ext cx="6248399" cy="1295400"/>
          </a:xfrm>
          <a:prstGeom prst="rect">
            <a:avLst/>
          </a:prstGeom>
          <a:noFill/>
          <a:ln>
            <a:noFill/>
          </a:ln>
        </p:spPr>
        <p:txBody>
          <a:bodyPr lIns="91425" tIns="91425" rIns="91425" bIns="91425" anchor="t" anchorCtr="0"/>
          <a:lstStyle>
            <a:lvl1pPr marL="0" marR="0" lvl="0" indent="0" algn="ctr" rtl="0">
              <a:spcBef>
                <a:spcPts val="0"/>
              </a:spcBef>
              <a:spcAft>
                <a:spcPts val="0"/>
              </a:spcAft>
              <a:buClr>
                <a:srgbClr val="7F7F7F"/>
              </a:buClr>
              <a:buFont typeface="Times New Roman"/>
              <a:buNone/>
              <a:defRPr sz="3600" b="1" i="0" u="none" strike="noStrike" cap="none">
                <a:solidFill>
                  <a:srgbClr val="7F7F7F"/>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35" name="Shape 35"/>
          <p:cNvSpPr txBox="1">
            <a:spLocks noGrp="1"/>
          </p:cNvSpPr>
          <p:nvPr>
            <p:ph type="sldNum" idx="12"/>
          </p:nvPr>
        </p:nvSpPr>
        <p:spPr>
          <a:xfrm>
            <a:off x="8382000" y="6356351"/>
            <a:ext cx="381000" cy="349250"/>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a:solidFill>
                  <a:schemeClr val="lt1"/>
                </a:solidFill>
                <a:latin typeface="Times New Roman"/>
                <a:ea typeface="Times New Roman"/>
                <a:cs typeface="Times New Roman"/>
                <a:sym typeface="Times New Roman"/>
              </a:rPr>
              <a:t>‹#›</a:t>
            </a:fld>
            <a:endParaRPr lang="en-US" sz="1200">
              <a:solidFill>
                <a:schemeClr val="lt1"/>
              </a:solidFill>
              <a:latin typeface="Times New Roman"/>
              <a:ea typeface="Times New Roman"/>
              <a:cs typeface="Times New Roman"/>
              <a:sym typeface="Times New Roman"/>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cSld name="1_Custom Layout">
    <p:spTree>
      <p:nvGrpSpPr>
        <p:cNvPr id="1" name="Shape 45"/>
        <p:cNvGrpSpPr/>
        <p:nvPr/>
      </p:nvGrpSpPr>
      <p:grpSpPr>
        <a:xfrm>
          <a:off x="0" y="0"/>
          <a:ext cx="0" cy="0"/>
          <a:chOff x="0" y="0"/>
          <a:chExt cx="0" cy="0"/>
        </a:xfrm>
      </p:grpSpPr>
      <p:sp>
        <p:nvSpPr>
          <p:cNvPr id="46" name="Shape 46"/>
          <p:cNvSpPr txBox="1">
            <a:spLocks noGrp="1"/>
          </p:cNvSpPr>
          <p:nvPr>
            <p:ph type="title"/>
          </p:nvPr>
        </p:nvSpPr>
        <p:spPr>
          <a:xfrm>
            <a:off x="457200" y="274637"/>
            <a:ext cx="7543800" cy="1143000"/>
          </a:xfrm>
          <a:prstGeom prst="rect">
            <a:avLst/>
          </a:prstGeom>
          <a:noFill/>
          <a:ln>
            <a:noFill/>
          </a:ln>
        </p:spPr>
        <p:txBody>
          <a:bodyPr lIns="91425" tIns="91425" rIns="91425" bIns="91425" anchor="ctr" anchorCtr="0"/>
          <a:lstStyle>
            <a:lvl1pPr marL="0" marR="0" lvl="0" indent="0" algn="ctr" rtl="0">
              <a:spcBef>
                <a:spcPts val="0"/>
              </a:spcBef>
              <a:buClr>
                <a:srgbClr val="0070C0"/>
              </a:buClr>
              <a:buFont typeface="Times New Roman"/>
              <a:buNone/>
              <a:defRPr sz="4000" b="1" i="0" u="none" strike="noStrike" cap="none">
                <a:solidFill>
                  <a:srgbClr val="0070C0"/>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47" name="Shape 47"/>
          <p:cNvSpPr txBox="1">
            <a:spLocks noGrp="1"/>
          </p:cNvSpPr>
          <p:nvPr>
            <p:ph type="sldNum" idx="12"/>
          </p:nvPr>
        </p:nvSpPr>
        <p:spPr>
          <a:xfrm>
            <a:off x="8382000" y="6356351"/>
            <a:ext cx="381000" cy="349250"/>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a:solidFill>
                  <a:schemeClr val="lt1"/>
                </a:solidFill>
                <a:latin typeface="Times New Roman"/>
                <a:ea typeface="Times New Roman"/>
                <a:cs typeface="Times New Roman"/>
                <a:sym typeface="Times New Roman"/>
              </a:rPr>
              <a:t>‹#›</a:t>
            </a:fld>
            <a:endParaRPr lang="en-US" sz="1200">
              <a:solidFill>
                <a:schemeClr val="lt1"/>
              </a:solidFill>
              <a:latin typeface="Times New Roman"/>
              <a:ea typeface="Times New Roman"/>
              <a:cs typeface="Times New Roman"/>
              <a:sym typeface="Times New Roman"/>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Shape 48"/>
        <p:cNvGrpSpPr/>
        <p:nvPr/>
      </p:nvGrpSpPr>
      <p:grpSpPr>
        <a:xfrm>
          <a:off x="0" y="0"/>
          <a:ext cx="0" cy="0"/>
          <a:chOff x="0" y="0"/>
          <a:chExt cx="0" cy="0"/>
        </a:xfrm>
      </p:grpSpPr>
      <p:sp>
        <p:nvSpPr>
          <p:cNvPr id="49" name="Shape 49"/>
          <p:cNvSpPr txBox="1">
            <a:spLocks noGrp="1"/>
          </p:cNvSpPr>
          <p:nvPr>
            <p:ph type="ctrTitle"/>
          </p:nvPr>
        </p:nvSpPr>
        <p:spPr>
          <a:xfrm>
            <a:off x="304800" y="2133600"/>
            <a:ext cx="7924799" cy="1470024"/>
          </a:xfrm>
          <a:prstGeom prst="rect">
            <a:avLst/>
          </a:prstGeom>
          <a:noFill/>
          <a:ln>
            <a:noFill/>
          </a:ln>
        </p:spPr>
        <p:txBody>
          <a:bodyPr lIns="91425" tIns="91425" rIns="91425" bIns="91425" anchor="ctr" anchorCtr="0"/>
          <a:lstStyle>
            <a:lvl1pPr marL="0" marR="0" lvl="0" indent="0" algn="ctr" rtl="0">
              <a:spcBef>
                <a:spcPts val="0"/>
              </a:spcBef>
              <a:buClr>
                <a:srgbClr val="0070C0"/>
              </a:buClr>
              <a:buFont typeface="Times New Roman"/>
              <a:buNone/>
              <a:defRPr sz="4400" b="1" i="0" u="none" strike="noStrike" cap="none">
                <a:solidFill>
                  <a:srgbClr val="0070C0"/>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50" name="Shape 50"/>
          <p:cNvSpPr txBox="1">
            <a:spLocks noGrp="1"/>
          </p:cNvSpPr>
          <p:nvPr>
            <p:ph type="subTitle" idx="1"/>
          </p:nvPr>
        </p:nvSpPr>
        <p:spPr>
          <a:xfrm>
            <a:off x="914400" y="3886200"/>
            <a:ext cx="6400799" cy="1752600"/>
          </a:xfrm>
          <a:prstGeom prst="rect">
            <a:avLst/>
          </a:prstGeom>
          <a:noFill/>
          <a:ln>
            <a:noFill/>
          </a:ln>
        </p:spPr>
        <p:txBody>
          <a:bodyPr lIns="91425" tIns="91425" rIns="91425" bIns="91425" anchor="t" anchorCtr="0"/>
          <a:lstStyle>
            <a:lvl1pPr marL="0" marR="0" lvl="0" indent="0" algn="ctr" rtl="0">
              <a:spcBef>
                <a:spcPts val="720"/>
              </a:spcBef>
              <a:buClr>
                <a:srgbClr val="888888"/>
              </a:buClr>
              <a:buFont typeface="Arial"/>
              <a:buNone/>
              <a:defRPr sz="3600" b="1" i="0" u="none" strike="noStrike" cap="none">
                <a:solidFill>
                  <a:srgbClr val="888888"/>
                </a:solidFill>
                <a:latin typeface="Arial"/>
                <a:ea typeface="Arial"/>
                <a:cs typeface="Arial"/>
                <a:sym typeface="Arial"/>
              </a:defRPr>
            </a:lvl1pPr>
            <a:lvl2pPr marL="457200" marR="0" lvl="1" indent="0" algn="ctr" rtl="0">
              <a:spcBef>
                <a:spcPts val="640"/>
              </a:spcBef>
              <a:buClr>
                <a:srgbClr val="888888"/>
              </a:buClr>
              <a:buFont typeface="Arial"/>
              <a:buNone/>
              <a:defRPr sz="3200" b="0" i="0" u="none" strike="noStrike" cap="none">
                <a:solidFill>
                  <a:srgbClr val="888888"/>
                </a:solidFill>
                <a:latin typeface="Arial"/>
                <a:ea typeface="Arial"/>
                <a:cs typeface="Arial"/>
                <a:sym typeface="Arial"/>
              </a:defRPr>
            </a:lvl2pPr>
            <a:lvl3pPr marL="914400" marR="0" lvl="2" indent="0" algn="ctr" rtl="0">
              <a:spcBef>
                <a:spcPts val="560"/>
              </a:spcBef>
              <a:buClr>
                <a:srgbClr val="888888"/>
              </a:buClr>
              <a:buFont typeface="Arial"/>
              <a:buNone/>
              <a:defRPr sz="2800" b="0" i="0" u="none" strike="noStrike" cap="none">
                <a:solidFill>
                  <a:srgbClr val="888888"/>
                </a:solidFill>
                <a:latin typeface="Arial"/>
                <a:ea typeface="Arial"/>
                <a:cs typeface="Arial"/>
                <a:sym typeface="Arial"/>
              </a:defRPr>
            </a:lvl3pPr>
            <a:lvl4pPr marL="1371600" marR="0" lvl="3" indent="0" algn="ctr" rtl="0">
              <a:spcBef>
                <a:spcPts val="480"/>
              </a:spcBef>
              <a:buClr>
                <a:srgbClr val="888888"/>
              </a:buClr>
              <a:buFont typeface="Arial"/>
              <a:buNone/>
              <a:defRPr sz="2400" b="0" i="0" u="none" strike="noStrike" cap="none">
                <a:solidFill>
                  <a:srgbClr val="888888"/>
                </a:solidFill>
                <a:latin typeface="Arial"/>
                <a:ea typeface="Arial"/>
                <a:cs typeface="Arial"/>
                <a:sym typeface="Arial"/>
              </a:defRPr>
            </a:lvl4pPr>
            <a:lvl5pPr marL="1828800" marR="0" lvl="4" indent="0" algn="ctr" rtl="0">
              <a:spcBef>
                <a:spcPts val="400"/>
              </a:spcBef>
              <a:buClr>
                <a:srgbClr val="888888"/>
              </a:buClr>
              <a:buFont typeface="Arial"/>
              <a:buNone/>
              <a:defRPr sz="2000" b="0" i="0" u="none" strike="noStrike" cap="none">
                <a:solidFill>
                  <a:srgbClr val="888888"/>
                </a:solidFill>
                <a:latin typeface="Arial"/>
                <a:ea typeface="Arial"/>
                <a:cs typeface="Arial"/>
                <a:sym typeface="Arial"/>
              </a:defRPr>
            </a:lvl5pPr>
            <a:lvl6pPr marL="2286000" marR="0" lvl="5" indent="0" algn="ctr" rtl="0">
              <a:spcBef>
                <a:spcPts val="400"/>
              </a:spcBef>
              <a:buClr>
                <a:srgbClr val="888888"/>
              </a:buClr>
              <a:buFont typeface="Arial"/>
              <a:buNone/>
              <a:defRPr sz="2000" b="0" i="0" u="none" strike="noStrike" cap="none">
                <a:solidFill>
                  <a:srgbClr val="888888"/>
                </a:solidFill>
                <a:latin typeface="Times New Roman"/>
                <a:ea typeface="Times New Roman"/>
                <a:cs typeface="Times New Roman"/>
                <a:sym typeface="Times New Roman"/>
              </a:defRPr>
            </a:lvl6pPr>
            <a:lvl7pPr marL="2743200" marR="0" lvl="6" indent="0" algn="ctr" rtl="0">
              <a:spcBef>
                <a:spcPts val="400"/>
              </a:spcBef>
              <a:buClr>
                <a:srgbClr val="888888"/>
              </a:buClr>
              <a:buFont typeface="Arial"/>
              <a:buNone/>
              <a:defRPr sz="2000" b="0" i="0" u="none" strike="noStrike" cap="none">
                <a:solidFill>
                  <a:srgbClr val="888888"/>
                </a:solidFill>
                <a:latin typeface="Times New Roman"/>
                <a:ea typeface="Times New Roman"/>
                <a:cs typeface="Times New Roman"/>
                <a:sym typeface="Times New Roman"/>
              </a:defRPr>
            </a:lvl7pPr>
            <a:lvl8pPr marL="3200400" marR="0" lvl="7" indent="0" algn="ctr" rtl="0">
              <a:spcBef>
                <a:spcPts val="400"/>
              </a:spcBef>
              <a:buClr>
                <a:srgbClr val="888888"/>
              </a:buClr>
              <a:buFont typeface="Arial"/>
              <a:buNone/>
              <a:defRPr sz="2000" b="0" i="0" u="none" strike="noStrike" cap="none">
                <a:solidFill>
                  <a:srgbClr val="888888"/>
                </a:solidFill>
                <a:latin typeface="Times New Roman"/>
                <a:ea typeface="Times New Roman"/>
                <a:cs typeface="Times New Roman"/>
                <a:sym typeface="Times New Roman"/>
              </a:defRPr>
            </a:lvl8pPr>
            <a:lvl9pPr marL="3657600" marR="0" lvl="8" indent="0" algn="ctr" rtl="0">
              <a:spcBef>
                <a:spcPts val="400"/>
              </a:spcBef>
              <a:buClr>
                <a:srgbClr val="888888"/>
              </a:buClr>
              <a:buFont typeface="Arial"/>
              <a:buNone/>
              <a:defRPr sz="2000" b="0" i="0" u="none" strike="noStrike" cap="none">
                <a:solidFill>
                  <a:srgbClr val="888888"/>
                </a:solidFill>
                <a:latin typeface="Times New Roman"/>
                <a:ea typeface="Times New Roman"/>
                <a:cs typeface="Times New Roman"/>
                <a:sym typeface="Times New Roman"/>
              </a:defRPr>
            </a:lvl9pPr>
          </a:lstStyle>
          <a:p>
            <a:endParaRPr/>
          </a:p>
        </p:txBody>
      </p:sp>
      <p:sp>
        <p:nvSpPr>
          <p:cNvPr id="51" name="Shape 51"/>
          <p:cNvSpPr txBox="1">
            <a:spLocks noGrp="1"/>
          </p:cNvSpPr>
          <p:nvPr>
            <p:ph type="sldNum" idx="12"/>
          </p:nvPr>
        </p:nvSpPr>
        <p:spPr>
          <a:xfrm>
            <a:off x="8382000" y="6356351"/>
            <a:ext cx="381000" cy="349250"/>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b="1">
                <a:solidFill>
                  <a:schemeClr val="lt1"/>
                </a:solidFill>
                <a:latin typeface="Calibri"/>
                <a:ea typeface="Calibri"/>
                <a:cs typeface="Calibri"/>
                <a:sym typeface="Calibri"/>
              </a:rPr>
              <a:t>‹#›</a:t>
            </a:fld>
            <a:endParaRPr lang="en-US" sz="1200" b="1">
              <a:solidFill>
                <a:schemeClr val="lt1"/>
              </a:solidFill>
              <a:latin typeface="Calibri"/>
              <a:ea typeface="Calibri"/>
              <a:cs typeface="Calibri"/>
              <a:sym typeface="Calibri"/>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Shape 52"/>
        <p:cNvGrpSpPr/>
        <p:nvPr/>
      </p:nvGrpSpPr>
      <p:grpSpPr>
        <a:xfrm>
          <a:off x="0" y="0"/>
          <a:ext cx="0" cy="0"/>
          <a:chOff x="0" y="0"/>
          <a:chExt cx="0" cy="0"/>
        </a:xfrm>
      </p:grpSpPr>
      <p:sp>
        <p:nvSpPr>
          <p:cNvPr id="53" name="Shape 53"/>
          <p:cNvSpPr txBox="1">
            <a:spLocks noGrp="1"/>
          </p:cNvSpPr>
          <p:nvPr>
            <p:ph type="title"/>
          </p:nvPr>
        </p:nvSpPr>
        <p:spPr>
          <a:xfrm>
            <a:off x="457200" y="274637"/>
            <a:ext cx="7543800" cy="1143000"/>
          </a:xfrm>
          <a:prstGeom prst="rect">
            <a:avLst/>
          </a:prstGeom>
          <a:noFill/>
          <a:ln>
            <a:noFill/>
          </a:ln>
        </p:spPr>
        <p:txBody>
          <a:bodyPr lIns="91425" tIns="91425" rIns="91425" bIns="91425" anchor="ctr" anchorCtr="0"/>
          <a:lstStyle>
            <a:lvl1pPr marL="0" marR="0" lvl="0" indent="0" algn="ctr" rtl="0">
              <a:spcBef>
                <a:spcPts val="0"/>
              </a:spcBef>
              <a:buClr>
                <a:srgbClr val="0070C0"/>
              </a:buClr>
              <a:buFont typeface="Times New Roman"/>
              <a:buNone/>
              <a:defRPr sz="4000" b="1" i="0" u="none" strike="noStrike" cap="none">
                <a:solidFill>
                  <a:srgbClr val="0070C0"/>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54" name="Shape 54"/>
          <p:cNvSpPr txBox="1">
            <a:spLocks noGrp="1"/>
          </p:cNvSpPr>
          <p:nvPr>
            <p:ph type="body" idx="1"/>
          </p:nvPr>
        </p:nvSpPr>
        <p:spPr>
          <a:xfrm>
            <a:off x="457200" y="1600200"/>
            <a:ext cx="4038599" cy="4525963"/>
          </a:xfrm>
          <a:prstGeom prst="rect">
            <a:avLst/>
          </a:prstGeom>
          <a:noFill/>
          <a:ln>
            <a:noFill/>
          </a:ln>
        </p:spPr>
        <p:txBody>
          <a:bodyPr lIns="91425" tIns="91425" rIns="91425" bIns="91425" anchor="t" anchorCtr="0"/>
          <a:lstStyle>
            <a:lvl1pPr marL="342900" marR="0" lvl="0" indent="-165100" algn="l" rtl="0">
              <a:spcBef>
                <a:spcPts val="560"/>
              </a:spcBef>
              <a:buClr>
                <a:schemeClr val="dk1"/>
              </a:buClr>
              <a:buSzPct val="100000"/>
              <a:buFont typeface="Arial"/>
              <a:buChar char="•"/>
              <a:defRPr sz="2800" b="1" i="0" u="none" strike="noStrike" cap="none">
                <a:solidFill>
                  <a:schemeClr val="dk1"/>
                </a:solidFill>
                <a:latin typeface="Arial"/>
                <a:ea typeface="Arial"/>
                <a:cs typeface="Arial"/>
                <a:sym typeface="Arial"/>
              </a:defRPr>
            </a:lvl1pPr>
            <a:lvl2pPr marL="742950" marR="0" lvl="1" indent="-133350" algn="l" rtl="0">
              <a:spcBef>
                <a:spcPts val="480"/>
              </a:spcBef>
              <a:buClr>
                <a:srgbClr val="7F7F7F"/>
              </a:buClr>
              <a:buSzPct val="100000"/>
              <a:buFont typeface="Arial"/>
              <a:buChar char="•"/>
              <a:defRPr sz="2400" b="0" i="0" u="none" strike="noStrike" cap="none">
                <a:solidFill>
                  <a:srgbClr val="7F7F7F"/>
                </a:solidFill>
                <a:latin typeface="Arial"/>
                <a:ea typeface="Arial"/>
                <a:cs typeface="Arial"/>
                <a:sym typeface="Arial"/>
              </a:defRPr>
            </a:lvl2pPr>
            <a:lvl3pPr marL="1143000" marR="0" lvl="2" indent="-101600" algn="l" rtl="0">
              <a:spcBef>
                <a:spcPts val="400"/>
              </a:spcBef>
              <a:buClr>
                <a:srgbClr val="7F7F7F"/>
              </a:buClr>
              <a:buSzPct val="100000"/>
              <a:buFont typeface="Arial"/>
              <a:buChar char="•"/>
              <a:defRPr sz="2000" b="0" i="0" u="none" strike="noStrike" cap="none">
                <a:solidFill>
                  <a:srgbClr val="7F7F7F"/>
                </a:solidFill>
                <a:latin typeface="Arial"/>
                <a:ea typeface="Arial"/>
                <a:cs typeface="Arial"/>
                <a:sym typeface="Arial"/>
              </a:defRPr>
            </a:lvl3pPr>
            <a:lvl4pPr marL="1600200" marR="0" lvl="3" indent="-114300" algn="l" rtl="0">
              <a:spcBef>
                <a:spcPts val="360"/>
              </a:spcBef>
              <a:buClr>
                <a:srgbClr val="7F7F7F"/>
              </a:buClr>
              <a:buSzPct val="100000"/>
              <a:buFont typeface="Arial"/>
              <a:buChar char="–"/>
              <a:defRPr sz="1800" b="0" i="0" u="none" strike="noStrike" cap="none">
                <a:solidFill>
                  <a:srgbClr val="7F7F7F"/>
                </a:solidFill>
                <a:latin typeface="Arial"/>
                <a:ea typeface="Arial"/>
                <a:cs typeface="Arial"/>
                <a:sym typeface="Arial"/>
              </a:defRPr>
            </a:lvl4pPr>
            <a:lvl5pPr marL="2057400" marR="0" lvl="4" indent="-114300" algn="l" rtl="0">
              <a:spcBef>
                <a:spcPts val="360"/>
              </a:spcBef>
              <a:buClr>
                <a:srgbClr val="7F7F7F"/>
              </a:buClr>
              <a:buSzPct val="100000"/>
              <a:buFont typeface="Arial"/>
              <a:buChar char="»"/>
              <a:defRPr sz="1800" b="0" i="0" u="none" strike="noStrike" cap="none">
                <a:solidFill>
                  <a:srgbClr val="7F7F7F"/>
                </a:solidFill>
                <a:latin typeface="Arial"/>
                <a:ea typeface="Arial"/>
                <a:cs typeface="Arial"/>
                <a:sym typeface="Arial"/>
              </a:defRPr>
            </a:lvl5pPr>
            <a:lvl6pPr marL="2514600" marR="0" lvl="5" indent="-114300" algn="l" rtl="0">
              <a:spcBef>
                <a:spcPts val="360"/>
              </a:spcBef>
              <a:buClr>
                <a:schemeClr val="dk1"/>
              </a:buClr>
              <a:buSzPct val="100000"/>
              <a:buFont typeface="Arial"/>
              <a:buChar char="•"/>
              <a:defRPr sz="1800" b="0" i="0" u="none" strike="noStrike" cap="none">
                <a:solidFill>
                  <a:schemeClr val="dk1"/>
                </a:solidFill>
                <a:latin typeface="Times New Roman"/>
                <a:ea typeface="Times New Roman"/>
                <a:cs typeface="Times New Roman"/>
                <a:sym typeface="Times New Roman"/>
              </a:defRPr>
            </a:lvl6pPr>
            <a:lvl7pPr marL="2971800" marR="0" lvl="6" indent="-114300" algn="l" rtl="0">
              <a:spcBef>
                <a:spcPts val="360"/>
              </a:spcBef>
              <a:buClr>
                <a:schemeClr val="dk1"/>
              </a:buClr>
              <a:buSzPct val="100000"/>
              <a:buFont typeface="Arial"/>
              <a:buChar char="•"/>
              <a:defRPr sz="1800" b="0" i="0" u="none" strike="noStrike" cap="none">
                <a:solidFill>
                  <a:schemeClr val="dk1"/>
                </a:solidFill>
                <a:latin typeface="Times New Roman"/>
                <a:ea typeface="Times New Roman"/>
                <a:cs typeface="Times New Roman"/>
                <a:sym typeface="Times New Roman"/>
              </a:defRPr>
            </a:lvl7pPr>
            <a:lvl8pPr marL="3429000" marR="0" lvl="7" indent="-114300" algn="l" rtl="0">
              <a:spcBef>
                <a:spcPts val="360"/>
              </a:spcBef>
              <a:buClr>
                <a:schemeClr val="dk1"/>
              </a:buClr>
              <a:buSzPct val="100000"/>
              <a:buFont typeface="Arial"/>
              <a:buChar char="•"/>
              <a:defRPr sz="1800" b="0" i="0" u="none" strike="noStrike" cap="none">
                <a:solidFill>
                  <a:schemeClr val="dk1"/>
                </a:solidFill>
                <a:latin typeface="Times New Roman"/>
                <a:ea typeface="Times New Roman"/>
                <a:cs typeface="Times New Roman"/>
                <a:sym typeface="Times New Roman"/>
              </a:defRPr>
            </a:lvl8pPr>
            <a:lvl9pPr marL="3886200" marR="0" lvl="8" indent="-114300" algn="l" rtl="0">
              <a:spcBef>
                <a:spcPts val="360"/>
              </a:spcBef>
              <a:buClr>
                <a:schemeClr val="dk1"/>
              </a:buClr>
              <a:buSzPct val="100000"/>
              <a:buFont typeface="Arial"/>
              <a:buChar char="•"/>
              <a:defRPr sz="1800" b="0" i="0" u="none" strike="noStrike" cap="none">
                <a:solidFill>
                  <a:schemeClr val="dk1"/>
                </a:solidFill>
                <a:latin typeface="Times New Roman"/>
                <a:ea typeface="Times New Roman"/>
                <a:cs typeface="Times New Roman"/>
                <a:sym typeface="Times New Roman"/>
              </a:defRPr>
            </a:lvl9pPr>
          </a:lstStyle>
          <a:p>
            <a:endParaRPr/>
          </a:p>
        </p:txBody>
      </p:sp>
      <p:sp>
        <p:nvSpPr>
          <p:cNvPr id="55" name="Shape 55"/>
          <p:cNvSpPr txBox="1">
            <a:spLocks noGrp="1"/>
          </p:cNvSpPr>
          <p:nvPr>
            <p:ph type="body" idx="2"/>
          </p:nvPr>
        </p:nvSpPr>
        <p:spPr>
          <a:xfrm>
            <a:off x="4648200" y="1600200"/>
            <a:ext cx="4038599" cy="4525963"/>
          </a:xfrm>
          <a:prstGeom prst="rect">
            <a:avLst/>
          </a:prstGeom>
          <a:noFill/>
          <a:ln>
            <a:noFill/>
          </a:ln>
        </p:spPr>
        <p:txBody>
          <a:bodyPr lIns="91425" tIns="91425" rIns="91425" bIns="91425" anchor="t" anchorCtr="0"/>
          <a:lstStyle>
            <a:lvl1pPr marL="342900" marR="0" lvl="0" indent="-165100" algn="l" rtl="0">
              <a:spcBef>
                <a:spcPts val="560"/>
              </a:spcBef>
              <a:buClr>
                <a:schemeClr val="dk1"/>
              </a:buClr>
              <a:buSzPct val="100000"/>
              <a:buFont typeface="Arial"/>
              <a:buChar char="•"/>
              <a:defRPr sz="2800" b="1" i="0" u="none" strike="noStrike" cap="none">
                <a:solidFill>
                  <a:schemeClr val="dk1"/>
                </a:solidFill>
                <a:latin typeface="Arial"/>
                <a:ea typeface="Arial"/>
                <a:cs typeface="Arial"/>
                <a:sym typeface="Arial"/>
              </a:defRPr>
            </a:lvl1pPr>
            <a:lvl2pPr marL="742950" marR="0" lvl="1" indent="-133350" algn="l" rtl="0">
              <a:spcBef>
                <a:spcPts val="480"/>
              </a:spcBef>
              <a:buClr>
                <a:srgbClr val="7F7F7F"/>
              </a:buClr>
              <a:buSzPct val="100000"/>
              <a:buFont typeface="Arial"/>
              <a:buChar char="•"/>
              <a:defRPr sz="2400" b="0" i="0" u="none" strike="noStrike" cap="none">
                <a:solidFill>
                  <a:srgbClr val="7F7F7F"/>
                </a:solidFill>
                <a:latin typeface="Arial"/>
                <a:ea typeface="Arial"/>
                <a:cs typeface="Arial"/>
                <a:sym typeface="Arial"/>
              </a:defRPr>
            </a:lvl2pPr>
            <a:lvl3pPr marL="1143000" marR="0" lvl="2" indent="-101600" algn="l" rtl="0">
              <a:spcBef>
                <a:spcPts val="400"/>
              </a:spcBef>
              <a:buClr>
                <a:srgbClr val="7F7F7F"/>
              </a:buClr>
              <a:buSzPct val="100000"/>
              <a:buFont typeface="Arial"/>
              <a:buChar char="•"/>
              <a:defRPr sz="2000" b="0" i="0" u="none" strike="noStrike" cap="none">
                <a:solidFill>
                  <a:srgbClr val="7F7F7F"/>
                </a:solidFill>
                <a:latin typeface="Arial"/>
                <a:ea typeface="Arial"/>
                <a:cs typeface="Arial"/>
                <a:sym typeface="Arial"/>
              </a:defRPr>
            </a:lvl3pPr>
            <a:lvl4pPr marL="1600200" marR="0" lvl="3" indent="-114300" algn="l" rtl="0">
              <a:spcBef>
                <a:spcPts val="360"/>
              </a:spcBef>
              <a:buClr>
                <a:srgbClr val="7F7F7F"/>
              </a:buClr>
              <a:buSzPct val="100000"/>
              <a:buFont typeface="Arial"/>
              <a:buChar char="–"/>
              <a:defRPr sz="1800" b="0" i="0" u="none" strike="noStrike" cap="none">
                <a:solidFill>
                  <a:srgbClr val="7F7F7F"/>
                </a:solidFill>
                <a:latin typeface="Arial"/>
                <a:ea typeface="Arial"/>
                <a:cs typeface="Arial"/>
                <a:sym typeface="Arial"/>
              </a:defRPr>
            </a:lvl4pPr>
            <a:lvl5pPr marL="2057400" marR="0" lvl="4" indent="-114300" algn="l" rtl="0">
              <a:spcBef>
                <a:spcPts val="360"/>
              </a:spcBef>
              <a:buClr>
                <a:srgbClr val="7F7F7F"/>
              </a:buClr>
              <a:buSzPct val="100000"/>
              <a:buFont typeface="Arial"/>
              <a:buChar char="»"/>
              <a:defRPr sz="1800" b="0" i="0" u="none" strike="noStrike" cap="none">
                <a:solidFill>
                  <a:srgbClr val="7F7F7F"/>
                </a:solidFill>
                <a:latin typeface="Arial"/>
                <a:ea typeface="Arial"/>
                <a:cs typeface="Arial"/>
                <a:sym typeface="Arial"/>
              </a:defRPr>
            </a:lvl5pPr>
            <a:lvl6pPr marL="2514600" marR="0" lvl="5" indent="-114300" algn="l" rtl="0">
              <a:spcBef>
                <a:spcPts val="360"/>
              </a:spcBef>
              <a:buClr>
                <a:schemeClr val="dk1"/>
              </a:buClr>
              <a:buSzPct val="100000"/>
              <a:buFont typeface="Arial"/>
              <a:buChar char="•"/>
              <a:defRPr sz="1800" b="0" i="0" u="none" strike="noStrike" cap="none">
                <a:solidFill>
                  <a:schemeClr val="dk1"/>
                </a:solidFill>
                <a:latin typeface="Times New Roman"/>
                <a:ea typeface="Times New Roman"/>
                <a:cs typeface="Times New Roman"/>
                <a:sym typeface="Times New Roman"/>
              </a:defRPr>
            </a:lvl6pPr>
            <a:lvl7pPr marL="2971800" marR="0" lvl="6" indent="-114300" algn="l" rtl="0">
              <a:spcBef>
                <a:spcPts val="360"/>
              </a:spcBef>
              <a:buClr>
                <a:schemeClr val="dk1"/>
              </a:buClr>
              <a:buSzPct val="100000"/>
              <a:buFont typeface="Arial"/>
              <a:buChar char="•"/>
              <a:defRPr sz="1800" b="0" i="0" u="none" strike="noStrike" cap="none">
                <a:solidFill>
                  <a:schemeClr val="dk1"/>
                </a:solidFill>
                <a:latin typeface="Times New Roman"/>
                <a:ea typeface="Times New Roman"/>
                <a:cs typeface="Times New Roman"/>
                <a:sym typeface="Times New Roman"/>
              </a:defRPr>
            </a:lvl7pPr>
            <a:lvl8pPr marL="3429000" marR="0" lvl="7" indent="-114300" algn="l" rtl="0">
              <a:spcBef>
                <a:spcPts val="360"/>
              </a:spcBef>
              <a:buClr>
                <a:schemeClr val="dk1"/>
              </a:buClr>
              <a:buSzPct val="100000"/>
              <a:buFont typeface="Arial"/>
              <a:buChar char="•"/>
              <a:defRPr sz="1800" b="0" i="0" u="none" strike="noStrike" cap="none">
                <a:solidFill>
                  <a:schemeClr val="dk1"/>
                </a:solidFill>
                <a:latin typeface="Times New Roman"/>
                <a:ea typeface="Times New Roman"/>
                <a:cs typeface="Times New Roman"/>
                <a:sym typeface="Times New Roman"/>
              </a:defRPr>
            </a:lvl8pPr>
            <a:lvl9pPr marL="3886200" marR="0" lvl="8" indent="-114300" algn="l" rtl="0">
              <a:spcBef>
                <a:spcPts val="360"/>
              </a:spcBef>
              <a:buClr>
                <a:schemeClr val="dk1"/>
              </a:buClr>
              <a:buSzPct val="100000"/>
              <a:buFont typeface="Arial"/>
              <a:buChar char="•"/>
              <a:defRPr sz="1800" b="0" i="0" u="none" strike="noStrike" cap="none">
                <a:solidFill>
                  <a:schemeClr val="dk1"/>
                </a:solidFill>
                <a:latin typeface="Times New Roman"/>
                <a:ea typeface="Times New Roman"/>
                <a:cs typeface="Times New Roman"/>
                <a:sym typeface="Times New Roman"/>
              </a:defRPr>
            </a:lvl9pPr>
          </a:lstStyle>
          <a:p>
            <a:endParaRPr/>
          </a:p>
        </p:txBody>
      </p:sp>
      <p:sp>
        <p:nvSpPr>
          <p:cNvPr id="56" name="Shape 56"/>
          <p:cNvSpPr txBox="1">
            <a:spLocks noGrp="1"/>
          </p:cNvSpPr>
          <p:nvPr>
            <p:ph type="sldNum" idx="12"/>
          </p:nvPr>
        </p:nvSpPr>
        <p:spPr>
          <a:xfrm>
            <a:off x="8382000" y="6356351"/>
            <a:ext cx="381000" cy="349250"/>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a:solidFill>
                  <a:schemeClr val="lt1"/>
                </a:solidFill>
                <a:latin typeface="Times New Roman"/>
                <a:ea typeface="Times New Roman"/>
                <a:cs typeface="Times New Roman"/>
                <a:sym typeface="Times New Roman"/>
              </a:rPr>
              <a:t>‹#›</a:t>
            </a:fld>
            <a:endParaRPr lang="en-US" sz="1200">
              <a:solidFill>
                <a:schemeClr val="lt1"/>
              </a:solidFill>
              <a:latin typeface="Times New Roman"/>
              <a:ea typeface="Times New Roman"/>
              <a:cs typeface="Times New Roman"/>
              <a:sym typeface="Times New Roman"/>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cSld name="2_Custom Layout">
    <p:spTree>
      <p:nvGrpSpPr>
        <p:cNvPr id="1" name="Shape 57"/>
        <p:cNvGrpSpPr/>
        <p:nvPr/>
      </p:nvGrpSpPr>
      <p:grpSpPr>
        <a:xfrm>
          <a:off x="0" y="0"/>
          <a:ext cx="0" cy="0"/>
          <a:chOff x="0" y="0"/>
          <a:chExt cx="0" cy="0"/>
        </a:xfrm>
      </p:grpSpPr>
      <p:sp>
        <p:nvSpPr>
          <p:cNvPr id="58" name="Shape 58"/>
          <p:cNvSpPr txBox="1">
            <a:spLocks noGrp="1"/>
          </p:cNvSpPr>
          <p:nvPr>
            <p:ph type="title"/>
          </p:nvPr>
        </p:nvSpPr>
        <p:spPr>
          <a:xfrm>
            <a:off x="457200" y="274637"/>
            <a:ext cx="7543800" cy="1143000"/>
          </a:xfrm>
          <a:prstGeom prst="rect">
            <a:avLst/>
          </a:prstGeom>
          <a:noFill/>
          <a:ln>
            <a:noFill/>
          </a:ln>
        </p:spPr>
        <p:txBody>
          <a:bodyPr lIns="91425" tIns="91425" rIns="91425" bIns="91425" anchor="ctr" anchorCtr="0"/>
          <a:lstStyle>
            <a:lvl1pPr marL="0" marR="0" lvl="0" indent="0" algn="ctr" rtl="0">
              <a:spcBef>
                <a:spcPts val="0"/>
              </a:spcBef>
              <a:buClr>
                <a:srgbClr val="0070C0"/>
              </a:buClr>
              <a:buFont typeface="Times New Roman"/>
              <a:buNone/>
              <a:defRPr sz="4000" b="1" i="0" u="none" strike="noStrike" cap="none">
                <a:solidFill>
                  <a:srgbClr val="0070C0"/>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59" name="Shape 59"/>
          <p:cNvSpPr txBox="1">
            <a:spLocks noGrp="1"/>
          </p:cNvSpPr>
          <p:nvPr>
            <p:ph type="dt" idx="10"/>
          </p:nvPr>
        </p:nvSpPr>
        <p:spPr>
          <a:xfrm>
            <a:off x="5105400" y="6553201"/>
            <a:ext cx="838199" cy="152399"/>
          </a:xfrm>
          <a:prstGeom prst="rect">
            <a:avLst/>
          </a:prstGeom>
          <a:noFill/>
          <a:ln>
            <a:noFill/>
          </a:ln>
        </p:spPr>
        <p:txBody>
          <a:bodyPr lIns="91425" tIns="91425" rIns="91425" bIns="91425" anchor="t" anchorCtr="0"/>
          <a:lstStyle>
            <a:lvl1pPr marL="0" marR="0" lvl="0" indent="0" algn="l" rtl="0">
              <a:spcBef>
                <a:spcPts val="0"/>
              </a:spcBef>
              <a:buNone/>
              <a:defRPr sz="1800">
                <a:solidFill>
                  <a:schemeClr val="dk1"/>
                </a:solidFill>
                <a:latin typeface="Times New Roman"/>
                <a:ea typeface="Times New Roman"/>
                <a:cs typeface="Times New Roman"/>
                <a:sym typeface="Times New Roman"/>
              </a:defRPr>
            </a:lvl1pPr>
            <a:lvl2pPr marL="457200" marR="0" lvl="1" indent="0" algn="l" rtl="0">
              <a:spcBef>
                <a:spcPts val="0"/>
              </a:spcBef>
              <a:buNone/>
              <a:defRPr sz="1800" b="0" i="0" u="none" strike="noStrike" cap="none">
                <a:solidFill>
                  <a:schemeClr val="dk1"/>
                </a:solidFill>
                <a:latin typeface="Times New Roman"/>
                <a:ea typeface="Times New Roman"/>
                <a:cs typeface="Times New Roman"/>
                <a:sym typeface="Times New Roman"/>
              </a:defRPr>
            </a:lvl2pPr>
            <a:lvl3pPr marL="914400" marR="0" lvl="2" indent="0" algn="l" rtl="0">
              <a:spcBef>
                <a:spcPts val="0"/>
              </a:spcBef>
              <a:buNone/>
              <a:defRPr sz="1800" b="0" i="0" u="none" strike="noStrike" cap="none">
                <a:solidFill>
                  <a:schemeClr val="dk1"/>
                </a:solidFill>
                <a:latin typeface="Times New Roman"/>
                <a:ea typeface="Times New Roman"/>
                <a:cs typeface="Times New Roman"/>
                <a:sym typeface="Times New Roman"/>
              </a:defRPr>
            </a:lvl3pPr>
            <a:lvl4pPr marL="1371600" marR="0" lvl="3" indent="0" algn="l" rtl="0">
              <a:spcBef>
                <a:spcPts val="0"/>
              </a:spcBef>
              <a:buNone/>
              <a:defRPr sz="1800" b="0" i="0" u="none" strike="noStrike" cap="none">
                <a:solidFill>
                  <a:schemeClr val="dk1"/>
                </a:solidFill>
                <a:latin typeface="Times New Roman"/>
                <a:ea typeface="Times New Roman"/>
                <a:cs typeface="Times New Roman"/>
                <a:sym typeface="Times New Roman"/>
              </a:defRPr>
            </a:lvl4pPr>
            <a:lvl5pPr marL="1828800" marR="0" lvl="4" indent="0" algn="l" rtl="0">
              <a:spcBef>
                <a:spcPts val="0"/>
              </a:spcBef>
              <a:buNone/>
              <a:defRPr sz="1800" b="0" i="0" u="none" strike="noStrike" cap="none">
                <a:solidFill>
                  <a:schemeClr val="dk1"/>
                </a:solidFill>
                <a:latin typeface="Times New Roman"/>
                <a:ea typeface="Times New Roman"/>
                <a:cs typeface="Times New Roman"/>
                <a:sym typeface="Times New Roman"/>
              </a:defRPr>
            </a:lvl5pPr>
            <a:lvl6pPr marL="2286000" marR="0" lvl="5" indent="0" algn="l" rtl="0">
              <a:spcBef>
                <a:spcPts val="0"/>
              </a:spcBef>
              <a:buNone/>
              <a:defRPr sz="1800" b="0" i="0" u="none" strike="noStrike" cap="none">
                <a:solidFill>
                  <a:schemeClr val="dk1"/>
                </a:solidFill>
                <a:latin typeface="Times New Roman"/>
                <a:ea typeface="Times New Roman"/>
                <a:cs typeface="Times New Roman"/>
                <a:sym typeface="Times New Roman"/>
              </a:defRPr>
            </a:lvl6pPr>
            <a:lvl7pPr marL="2743200" marR="0" lvl="6" indent="0" algn="l" rtl="0">
              <a:spcBef>
                <a:spcPts val="0"/>
              </a:spcBef>
              <a:buNone/>
              <a:defRPr sz="1800" b="0" i="0" u="none" strike="noStrike" cap="none">
                <a:solidFill>
                  <a:schemeClr val="dk1"/>
                </a:solidFill>
                <a:latin typeface="Times New Roman"/>
                <a:ea typeface="Times New Roman"/>
                <a:cs typeface="Times New Roman"/>
                <a:sym typeface="Times New Roman"/>
              </a:defRPr>
            </a:lvl7pPr>
            <a:lvl8pPr marL="3200400" marR="0" lvl="7" indent="0" algn="l" rtl="0">
              <a:spcBef>
                <a:spcPts val="0"/>
              </a:spcBef>
              <a:buNone/>
              <a:defRPr sz="1800" b="0" i="0" u="none" strike="noStrike" cap="none">
                <a:solidFill>
                  <a:schemeClr val="dk1"/>
                </a:solidFill>
                <a:latin typeface="Times New Roman"/>
                <a:ea typeface="Times New Roman"/>
                <a:cs typeface="Times New Roman"/>
                <a:sym typeface="Times New Roman"/>
              </a:defRPr>
            </a:lvl8pPr>
            <a:lvl9pPr marL="3657600" marR="0" lvl="8" indent="0" algn="l" rtl="0">
              <a:spcBef>
                <a:spcPts val="0"/>
              </a:spcBef>
              <a:buNone/>
              <a:defRPr sz="1800" b="0" i="0" u="none" strike="noStrike" cap="none">
                <a:solidFill>
                  <a:schemeClr val="dk1"/>
                </a:solidFill>
                <a:latin typeface="Times New Roman"/>
                <a:ea typeface="Times New Roman"/>
                <a:cs typeface="Times New Roman"/>
                <a:sym typeface="Times New Roman"/>
              </a:defRPr>
            </a:lvl9pPr>
          </a:lstStyle>
          <a:p>
            <a:endParaRPr/>
          </a:p>
        </p:txBody>
      </p:sp>
      <p:sp>
        <p:nvSpPr>
          <p:cNvPr id="60" name="Shape 60"/>
          <p:cNvSpPr/>
          <p:nvPr/>
        </p:nvSpPr>
        <p:spPr>
          <a:xfrm>
            <a:off x="4953000" y="6248400"/>
            <a:ext cx="3352799" cy="609599"/>
          </a:xfrm>
          <a:prstGeom prst="rect">
            <a:avLst/>
          </a:prstGeom>
          <a:solidFill>
            <a:schemeClr val="lt1"/>
          </a:solidFill>
          <a:ln w="25400" cap="flat" cmpd="sng">
            <a:solidFill>
              <a:schemeClr val="lt1"/>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buNone/>
            </a:pPr>
            <a:endParaRPr sz="1800">
              <a:solidFill>
                <a:schemeClr val="lt1"/>
              </a:solidFill>
              <a:latin typeface="Times New Roman"/>
              <a:ea typeface="Times New Roman"/>
              <a:cs typeface="Times New Roman"/>
              <a:sym typeface="Times New Roman"/>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cSld name="Content with Caption">
    <p:spTree>
      <p:nvGrpSpPr>
        <p:cNvPr id="1" name="Shape 61"/>
        <p:cNvGrpSpPr/>
        <p:nvPr/>
      </p:nvGrpSpPr>
      <p:grpSpPr>
        <a:xfrm>
          <a:off x="0" y="0"/>
          <a:ext cx="0" cy="0"/>
          <a:chOff x="0" y="0"/>
          <a:chExt cx="0" cy="0"/>
        </a:xfrm>
      </p:grpSpPr>
      <p:sp>
        <p:nvSpPr>
          <p:cNvPr id="62" name="Shape 62"/>
          <p:cNvSpPr txBox="1">
            <a:spLocks noGrp="1"/>
          </p:cNvSpPr>
          <p:nvPr>
            <p:ph type="title"/>
          </p:nvPr>
        </p:nvSpPr>
        <p:spPr>
          <a:xfrm>
            <a:off x="457200" y="273050"/>
            <a:ext cx="3008313" cy="1162049"/>
          </a:xfrm>
          <a:prstGeom prst="rect">
            <a:avLst/>
          </a:prstGeom>
          <a:noFill/>
          <a:ln>
            <a:noFill/>
          </a:ln>
        </p:spPr>
        <p:txBody>
          <a:bodyPr lIns="91425" tIns="91425" rIns="91425" bIns="91425" anchor="b" anchorCtr="0"/>
          <a:lstStyle>
            <a:lvl1pPr marL="0" marR="0" lvl="0" indent="0" algn="l" rtl="0">
              <a:spcBef>
                <a:spcPts val="0"/>
              </a:spcBef>
              <a:buClr>
                <a:srgbClr val="0070C0"/>
              </a:buClr>
              <a:buFont typeface="Times New Roman"/>
              <a:buNone/>
              <a:defRPr sz="2800" b="1" i="0" u="none" strike="noStrike" cap="none">
                <a:solidFill>
                  <a:srgbClr val="0070C0"/>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63" name="Shape 63"/>
          <p:cNvSpPr txBox="1">
            <a:spLocks noGrp="1"/>
          </p:cNvSpPr>
          <p:nvPr>
            <p:ph type="body" idx="1"/>
          </p:nvPr>
        </p:nvSpPr>
        <p:spPr>
          <a:xfrm>
            <a:off x="3575050" y="273050"/>
            <a:ext cx="5111750" cy="5853112"/>
          </a:xfrm>
          <a:prstGeom prst="rect">
            <a:avLst/>
          </a:prstGeom>
          <a:noFill/>
          <a:ln>
            <a:noFill/>
          </a:ln>
        </p:spPr>
        <p:txBody>
          <a:bodyPr lIns="91425" tIns="91425" rIns="91425" bIns="91425" anchor="t" anchorCtr="0"/>
          <a:lstStyle>
            <a:lvl1pPr marL="342900" marR="0" lvl="0" indent="-139700" algn="l" rtl="0">
              <a:spcBef>
                <a:spcPts val="640"/>
              </a:spcBef>
              <a:buClr>
                <a:schemeClr val="dk1"/>
              </a:buClr>
              <a:buSzPct val="100000"/>
              <a:buFont typeface="Arial"/>
              <a:buChar char="•"/>
              <a:defRPr sz="3200" b="1" i="0" u="none" strike="noStrike" cap="none">
                <a:solidFill>
                  <a:schemeClr val="dk1"/>
                </a:solidFill>
                <a:latin typeface="Arial"/>
                <a:ea typeface="Arial"/>
                <a:cs typeface="Arial"/>
                <a:sym typeface="Arial"/>
              </a:defRPr>
            </a:lvl1pPr>
            <a:lvl2pPr marL="742950" marR="0" lvl="1" indent="-107950" algn="l" rtl="0">
              <a:spcBef>
                <a:spcPts val="560"/>
              </a:spcBef>
              <a:buClr>
                <a:srgbClr val="7F7F7F"/>
              </a:buClr>
              <a:buSzPct val="100000"/>
              <a:buFont typeface="Arial"/>
              <a:buChar char="•"/>
              <a:defRPr sz="2800" b="0" i="0" u="none" strike="noStrike" cap="none">
                <a:solidFill>
                  <a:srgbClr val="7F7F7F"/>
                </a:solidFill>
                <a:latin typeface="Arial"/>
                <a:ea typeface="Arial"/>
                <a:cs typeface="Arial"/>
                <a:sym typeface="Arial"/>
              </a:defRPr>
            </a:lvl2pPr>
            <a:lvl3pPr marL="1143000" marR="0" lvl="2" indent="-76200" algn="l" rtl="0">
              <a:spcBef>
                <a:spcPts val="480"/>
              </a:spcBef>
              <a:buClr>
                <a:srgbClr val="7F7F7F"/>
              </a:buClr>
              <a:buSzPct val="100000"/>
              <a:buFont typeface="Arial"/>
              <a:buChar char="•"/>
              <a:defRPr sz="2400" b="0" i="0" u="none" strike="noStrike" cap="none">
                <a:solidFill>
                  <a:srgbClr val="7F7F7F"/>
                </a:solidFill>
                <a:latin typeface="Arial"/>
                <a:ea typeface="Arial"/>
                <a:cs typeface="Arial"/>
                <a:sym typeface="Arial"/>
              </a:defRPr>
            </a:lvl3pPr>
            <a:lvl4pPr marL="1600200" marR="0" lvl="3" indent="-101600" algn="l" rtl="0">
              <a:spcBef>
                <a:spcPts val="400"/>
              </a:spcBef>
              <a:buClr>
                <a:srgbClr val="7F7F7F"/>
              </a:buClr>
              <a:buSzPct val="100000"/>
              <a:buFont typeface="Arial"/>
              <a:buChar char="–"/>
              <a:defRPr sz="2000" b="0" i="0" u="none" strike="noStrike" cap="none">
                <a:solidFill>
                  <a:srgbClr val="7F7F7F"/>
                </a:solidFill>
                <a:latin typeface="Arial"/>
                <a:ea typeface="Arial"/>
                <a:cs typeface="Arial"/>
                <a:sym typeface="Arial"/>
              </a:defRPr>
            </a:lvl4pPr>
            <a:lvl5pPr marL="2057400" marR="0" lvl="4" indent="-101600" algn="l" rtl="0">
              <a:spcBef>
                <a:spcPts val="400"/>
              </a:spcBef>
              <a:buClr>
                <a:srgbClr val="7F7F7F"/>
              </a:buClr>
              <a:buSzPct val="100000"/>
              <a:buFont typeface="Arial"/>
              <a:buChar char="»"/>
              <a:defRPr sz="2000" b="0" i="0" u="none" strike="noStrike" cap="none">
                <a:solidFill>
                  <a:srgbClr val="7F7F7F"/>
                </a:solidFill>
                <a:latin typeface="Arial"/>
                <a:ea typeface="Arial"/>
                <a:cs typeface="Arial"/>
                <a:sym typeface="Arial"/>
              </a:defRPr>
            </a:lvl5pPr>
            <a:lvl6pPr marL="2514600" marR="0" lvl="5" indent="-101600" algn="l" rtl="0">
              <a:spcBef>
                <a:spcPts val="400"/>
              </a:spcBef>
              <a:buClr>
                <a:schemeClr val="dk1"/>
              </a:buClr>
              <a:buSzPct val="100000"/>
              <a:buFont typeface="Arial"/>
              <a:buChar char="•"/>
              <a:defRPr sz="2000" b="0" i="0" u="none" strike="noStrike" cap="none">
                <a:solidFill>
                  <a:schemeClr val="dk1"/>
                </a:solidFill>
                <a:latin typeface="Times New Roman"/>
                <a:ea typeface="Times New Roman"/>
                <a:cs typeface="Times New Roman"/>
                <a:sym typeface="Times New Roman"/>
              </a:defRPr>
            </a:lvl6pPr>
            <a:lvl7pPr marL="2971800" marR="0" lvl="6" indent="-101600" algn="l" rtl="0">
              <a:spcBef>
                <a:spcPts val="400"/>
              </a:spcBef>
              <a:buClr>
                <a:schemeClr val="dk1"/>
              </a:buClr>
              <a:buSzPct val="100000"/>
              <a:buFont typeface="Arial"/>
              <a:buChar char="•"/>
              <a:defRPr sz="2000" b="0" i="0" u="none" strike="noStrike" cap="none">
                <a:solidFill>
                  <a:schemeClr val="dk1"/>
                </a:solidFill>
                <a:latin typeface="Times New Roman"/>
                <a:ea typeface="Times New Roman"/>
                <a:cs typeface="Times New Roman"/>
                <a:sym typeface="Times New Roman"/>
              </a:defRPr>
            </a:lvl7pPr>
            <a:lvl8pPr marL="3429000" marR="0" lvl="7" indent="-101600" algn="l" rtl="0">
              <a:spcBef>
                <a:spcPts val="400"/>
              </a:spcBef>
              <a:buClr>
                <a:schemeClr val="dk1"/>
              </a:buClr>
              <a:buSzPct val="100000"/>
              <a:buFont typeface="Arial"/>
              <a:buChar char="•"/>
              <a:defRPr sz="2000" b="0" i="0" u="none" strike="noStrike" cap="none">
                <a:solidFill>
                  <a:schemeClr val="dk1"/>
                </a:solidFill>
                <a:latin typeface="Times New Roman"/>
                <a:ea typeface="Times New Roman"/>
                <a:cs typeface="Times New Roman"/>
                <a:sym typeface="Times New Roman"/>
              </a:defRPr>
            </a:lvl8pPr>
            <a:lvl9pPr marL="3886200" marR="0" lvl="8" indent="-101600" algn="l" rtl="0">
              <a:spcBef>
                <a:spcPts val="400"/>
              </a:spcBef>
              <a:buClr>
                <a:schemeClr val="dk1"/>
              </a:buClr>
              <a:buSzPct val="100000"/>
              <a:buFont typeface="Arial"/>
              <a:buChar char="•"/>
              <a:defRPr sz="2000" b="0" i="0" u="none" strike="noStrike" cap="none">
                <a:solidFill>
                  <a:schemeClr val="dk1"/>
                </a:solidFill>
                <a:latin typeface="Times New Roman"/>
                <a:ea typeface="Times New Roman"/>
                <a:cs typeface="Times New Roman"/>
                <a:sym typeface="Times New Roman"/>
              </a:defRPr>
            </a:lvl9pPr>
          </a:lstStyle>
          <a:p>
            <a:endParaRPr/>
          </a:p>
        </p:txBody>
      </p:sp>
      <p:sp>
        <p:nvSpPr>
          <p:cNvPr id="64" name="Shape 64"/>
          <p:cNvSpPr txBox="1">
            <a:spLocks noGrp="1"/>
          </p:cNvSpPr>
          <p:nvPr>
            <p:ph type="body" idx="2"/>
          </p:nvPr>
        </p:nvSpPr>
        <p:spPr>
          <a:xfrm>
            <a:off x="457200" y="1435100"/>
            <a:ext cx="3008313" cy="4691063"/>
          </a:xfrm>
          <a:prstGeom prst="rect">
            <a:avLst/>
          </a:prstGeom>
          <a:noFill/>
          <a:ln>
            <a:noFill/>
          </a:ln>
        </p:spPr>
        <p:txBody>
          <a:bodyPr lIns="91425" tIns="91425" rIns="91425" bIns="91425" anchor="t" anchorCtr="0"/>
          <a:lstStyle>
            <a:lvl1pPr marL="0" marR="0" lvl="0" indent="0" algn="l" rtl="0">
              <a:spcBef>
                <a:spcPts val="280"/>
              </a:spcBef>
              <a:buClr>
                <a:srgbClr val="7F7F7F"/>
              </a:buClr>
              <a:buFont typeface="Arial"/>
              <a:buNone/>
              <a:defRPr sz="1400" b="1" i="0" u="none" strike="noStrike" cap="none">
                <a:solidFill>
                  <a:srgbClr val="7F7F7F"/>
                </a:solidFill>
                <a:latin typeface="Arial"/>
                <a:ea typeface="Arial"/>
                <a:cs typeface="Arial"/>
                <a:sym typeface="Arial"/>
              </a:defRPr>
            </a:lvl1pPr>
            <a:lvl2pPr marL="457200" marR="0" lvl="1" indent="0" algn="l" rtl="0">
              <a:spcBef>
                <a:spcPts val="240"/>
              </a:spcBef>
              <a:buClr>
                <a:srgbClr val="7F7F7F"/>
              </a:buClr>
              <a:buFont typeface="Arial"/>
              <a:buNone/>
              <a:defRPr sz="1200" b="0" i="0" u="none" strike="noStrike" cap="none">
                <a:solidFill>
                  <a:srgbClr val="7F7F7F"/>
                </a:solidFill>
                <a:latin typeface="Arial"/>
                <a:ea typeface="Arial"/>
                <a:cs typeface="Arial"/>
                <a:sym typeface="Arial"/>
              </a:defRPr>
            </a:lvl2pPr>
            <a:lvl3pPr marL="914400" marR="0" lvl="2" indent="0" algn="l" rtl="0">
              <a:spcBef>
                <a:spcPts val="200"/>
              </a:spcBef>
              <a:buClr>
                <a:srgbClr val="7F7F7F"/>
              </a:buClr>
              <a:buFont typeface="Arial"/>
              <a:buNone/>
              <a:defRPr sz="1000" b="0" i="0" u="none" strike="noStrike" cap="none">
                <a:solidFill>
                  <a:srgbClr val="7F7F7F"/>
                </a:solidFill>
                <a:latin typeface="Arial"/>
                <a:ea typeface="Arial"/>
                <a:cs typeface="Arial"/>
                <a:sym typeface="Arial"/>
              </a:defRPr>
            </a:lvl3pPr>
            <a:lvl4pPr marL="1371600" marR="0" lvl="3" indent="0" algn="l" rtl="0">
              <a:spcBef>
                <a:spcPts val="180"/>
              </a:spcBef>
              <a:buClr>
                <a:srgbClr val="7F7F7F"/>
              </a:buClr>
              <a:buFont typeface="Arial"/>
              <a:buNone/>
              <a:defRPr sz="900" b="0" i="0" u="none" strike="noStrike" cap="none">
                <a:solidFill>
                  <a:srgbClr val="7F7F7F"/>
                </a:solidFill>
                <a:latin typeface="Arial"/>
                <a:ea typeface="Arial"/>
                <a:cs typeface="Arial"/>
                <a:sym typeface="Arial"/>
              </a:defRPr>
            </a:lvl4pPr>
            <a:lvl5pPr marL="1828800" marR="0" lvl="4" indent="0" algn="l" rtl="0">
              <a:spcBef>
                <a:spcPts val="180"/>
              </a:spcBef>
              <a:buClr>
                <a:srgbClr val="7F7F7F"/>
              </a:buClr>
              <a:buFont typeface="Arial"/>
              <a:buNone/>
              <a:defRPr sz="900" b="0" i="0" u="none" strike="noStrike" cap="none">
                <a:solidFill>
                  <a:srgbClr val="7F7F7F"/>
                </a:solidFill>
                <a:latin typeface="Arial"/>
                <a:ea typeface="Arial"/>
                <a:cs typeface="Arial"/>
                <a:sym typeface="Arial"/>
              </a:defRPr>
            </a:lvl5pPr>
            <a:lvl6pPr marL="2286000" marR="0" lvl="5" indent="0" algn="l" rtl="0">
              <a:spcBef>
                <a:spcPts val="180"/>
              </a:spcBef>
              <a:buClr>
                <a:schemeClr val="dk1"/>
              </a:buClr>
              <a:buFont typeface="Arial"/>
              <a:buNone/>
              <a:defRPr sz="900" b="0" i="0" u="none" strike="noStrike" cap="none">
                <a:solidFill>
                  <a:schemeClr val="dk1"/>
                </a:solidFill>
                <a:latin typeface="Times New Roman"/>
                <a:ea typeface="Times New Roman"/>
                <a:cs typeface="Times New Roman"/>
                <a:sym typeface="Times New Roman"/>
              </a:defRPr>
            </a:lvl6pPr>
            <a:lvl7pPr marL="2743200" marR="0" lvl="6" indent="0" algn="l" rtl="0">
              <a:spcBef>
                <a:spcPts val="180"/>
              </a:spcBef>
              <a:buClr>
                <a:schemeClr val="dk1"/>
              </a:buClr>
              <a:buFont typeface="Arial"/>
              <a:buNone/>
              <a:defRPr sz="900" b="0" i="0" u="none" strike="noStrike" cap="none">
                <a:solidFill>
                  <a:schemeClr val="dk1"/>
                </a:solidFill>
                <a:latin typeface="Times New Roman"/>
                <a:ea typeface="Times New Roman"/>
                <a:cs typeface="Times New Roman"/>
                <a:sym typeface="Times New Roman"/>
              </a:defRPr>
            </a:lvl7pPr>
            <a:lvl8pPr marL="3200400" marR="0" lvl="7" indent="0" algn="l" rtl="0">
              <a:spcBef>
                <a:spcPts val="180"/>
              </a:spcBef>
              <a:buClr>
                <a:schemeClr val="dk1"/>
              </a:buClr>
              <a:buFont typeface="Arial"/>
              <a:buNone/>
              <a:defRPr sz="900" b="0" i="0" u="none" strike="noStrike" cap="none">
                <a:solidFill>
                  <a:schemeClr val="dk1"/>
                </a:solidFill>
                <a:latin typeface="Times New Roman"/>
                <a:ea typeface="Times New Roman"/>
                <a:cs typeface="Times New Roman"/>
                <a:sym typeface="Times New Roman"/>
              </a:defRPr>
            </a:lvl8pPr>
            <a:lvl9pPr marL="3657600" marR="0" lvl="8" indent="0" algn="l" rtl="0">
              <a:spcBef>
                <a:spcPts val="180"/>
              </a:spcBef>
              <a:buClr>
                <a:schemeClr val="dk1"/>
              </a:buClr>
              <a:buFont typeface="Arial"/>
              <a:buNone/>
              <a:defRPr sz="900" b="0" i="0" u="none" strike="noStrike" cap="none">
                <a:solidFill>
                  <a:schemeClr val="dk1"/>
                </a:solidFill>
                <a:latin typeface="Times New Roman"/>
                <a:ea typeface="Times New Roman"/>
                <a:cs typeface="Times New Roman"/>
                <a:sym typeface="Times New Roman"/>
              </a:defRPr>
            </a:lvl9pPr>
          </a:lstStyle>
          <a:p>
            <a:endParaRPr/>
          </a:p>
        </p:txBody>
      </p:sp>
      <p:sp>
        <p:nvSpPr>
          <p:cNvPr id="65" name="Shape 65"/>
          <p:cNvSpPr txBox="1">
            <a:spLocks noGrp="1"/>
          </p:cNvSpPr>
          <p:nvPr>
            <p:ph type="sldNum" idx="12"/>
          </p:nvPr>
        </p:nvSpPr>
        <p:spPr>
          <a:xfrm>
            <a:off x="8382000" y="6356351"/>
            <a:ext cx="381000" cy="349250"/>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a:solidFill>
                  <a:schemeClr val="lt1"/>
                </a:solidFill>
                <a:latin typeface="Times New Roman"/>
                <a:ea typeface="Times New Roman"/>
                <a:cs typeface="Times New Roman"/>
                <a:sym typeface="Times New Roman"/>
              </a:rPr>
              <a:t>‹#›</a:t>
            </a:fld>
            <a:endParaRPr lang="en-US" sz="1200">
              <a:solidFill>
                <a:schemeClr val="lt1"/>
              </a:solidFill>
              <a:latin typeface="Times New Roman"/>
              <a:ea typeface="Times New Roman"/>
              <a:cs typeface="Times New Roman"/>
              <a:sym typeface="Times New Roman"/>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14.xml"/><Relationship Id="rId7"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Shape 10"/>
          <p:cNvSpPr/>
          <p:nvPr/>
        </p:nvSpPr>
        <p:spPr>
          <a:xfrm rot="-5400000" flipH="1">
            <a:off x="5410199" y="2971800"/>
            <a:ext cx="6858000" cy="914400"/>
          </a:xfrm>
          <a:prstGeom prst="rect">
            <a:avLst/>
          </a:prstGeom>
          <a:gradFill>
            <a:gsLst>
              <a:gs pos="0">
                <a:srgbClr val="004177"/>
              </a:gs>
              <a:gs pos="50000">
                <a:srgbClr val="005EAC"/>
              </a:gs>
              <a:gs pos="100000">
                <a:srgbClr val="0072CE"/>
              </a:gs>
            </a:gsLst>
            <a:lin ang="16200000" scaled="0"/>
          </a:gradFill>
          <a:ln>
            <a:noFill/>
          </a:ln>
        </p:spPr>
        <p:txBody>
          <a:bodyPr lIns="91425" tIns="45700" rIns="91425" bIns="45700" anchor="ctr" anchorCtr="0">
            <a:noAutofit/>
          </a:bodyPr>
          <a:lstStyle/>
          <a:p>
            <a:pPr marL="0" marR="0" lvl="0" indent="0" algn="ctr" rtl="0">
              <a:spcBef>
                <a:spcPts val="0"/>
              </a:spcBef>
              <a:buNone/>
            </a:pPr>
            <a:endParaRPr sz="1800" b="0" i="0" u="none" strike="noStrike" cap="none">
              <a:solidFill>
                <a:srgbClr val="0070C0"/>
              </a:solidFill>
              <a:latin typeface="Times New Roman"/>
              <a:ea typeface="Times New Roman"/>
              <a:cs typeface="Times New Roman"/>
              <a:sym typeface="Times New Roman"/>
            </a:endParaRPr>
          </a:p>
        </p:txBody>
      </p:sp>
      <p:sp>
        <p:nvSpPr>
          <p:cNvPr id="11" name="Shape 11"/>
          <p:cNvSpPr txBox="1">
            <a:spLocks noGrp="1"/>
          </p:cNvSpPr>
          <p:nvPr>
            <p:ph type="title"/>
          </p:nvPr>
        </p:nvSpPr>
        <p:spPr>
          <a:xfrm>
            <a:off x="457200" y="274637"/>
            <a:ext cx="7543800" cy="1143000"/>
          </a:xfrm>
          <a:prstGeom prst="rect">
            <a:avLst/>
          </a:prstGeom>
          <a:noFill/>
          <a:ln>
            <a:noFill/>
          </a:ln>
        </p:spPr>
        <p:txBody>
          <a:bodyPr lIns="91425" tIns="91425" rIns="91425" bIns="91425" anchor="ctr" anchorCtr="0"/>
          <a:lstStyle>
            <a:lvl1pPr marL="0" marR="0" lvl="0" indent="0" algn="ctr" rtl="0">
              <a:spcBef>
                <a:spcPts val="0"/>
              </a:spcBef>
              <a:buClr>
                <a:srgbClr val="0070C0"/>
              </a:buClr>
              <a:buFont typeface="Times New Roman"/>
              <a:buNone/>
              <a:defRPr sz="4000" b="1" i="0" u="none" strike="noStrike" cap="none">
                <a:solidFill>
                  <a:srgbClr val="0070C0"/>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12" name="Shape 12"/>
          <p:cNvSpPr txBox="1">
            <a:spLocks noGrp="1"/>
          </p:cNvSpPr>
          <p:nvPr>
            <p:ph type="body" idx="1"/>
          </p:nvPr>
        </p:nvSpPr>
        <p:spPr>
          <a:xfrm>
            <a:off x="457200" y="1600200"/>
            <a:ext cx="7543800" cy="4525963"/>
          </a:xfrm>
          <a:prstGeom prst="rect">
            <a:avLst/>
          </a:prstGeom>
          <a:noFill/>
          <a:ln>
            <a:noFill/>
          </a:ln>
        </p:spPr>
        <p:txBody>
          <a:bodyPr lIns="91425" tIns="91425" rIns="91425" bIns="91425" anchor="t" anchorCtr="0"/>
          <a:lstStyle>
            <a:lvl1pPr marL="342900" marR="0" lvl="0" indent="-114300" algn="l" rtl="0">
              <a:spcBef>
                <a:spcPts val="720"/>
              </a:spcBef>
              <a:buClr>
                <a:schemeClr val="dk1"/>
              </a:buClr>
              <a:buSzPct val="100000"/>
              <a:buFont typeface="Arial"/>
              <a:buChar char="•"/>
              <a:defRPr sz="3600" b="1" i="0" u="none" strike="noStrike" cap="none">
                <a:solidFill>
                  <a:schemeClr val="dk1"/>
                </a:solidFill>
                <a:latin typeface="Arial"/>
                <a:ea typeface="Arial"/>
                <a:cs typeface="Arial"/>
                <a:sym typeface="Arial"/>
              </a:defRPr>
            </a:lvl1pPr>
            <a:lvl2pPr marL="742950" marR="0" lvl="1" indent="-82550" algn="l" rtl="0">
              <a:spcBef>
                <a:spcPts val="640"/>
              </a:spcBef>
              <a:buClr>
                <a:srgbClr val="7F7F7F"/>
              </a:buClr>
              <a:buSzPct val="100000"/>
              <a:buFont typeface="Arial"/>
              <a:buChar char="•"/>
              <a:defRPr sz="3200" b="0" i="0" u="none" strike="noStrike" cap="none">
                <a:solidFill>
                  <a:srgbClr val="7F7F7F"/>
                </a:solidFill>
                <a:latin typeface="Arial"/>
                <a:ea typeface="Arial"/>
                <a:cs typeface="Arial"/>
                <a:sym typeface="Arial"/>
              </a:defRPr>
            </a:lvl2pPr>
            <a:lvl3pPr marL="1143000" marR="0" lvl="2" indent="-50800" algn="l" rtl="0">
              <a:spcBef>
                <a:spcPts val="560"/>
              </a:spcBef>
              <a:buClr>
                <a:srgbClr val="7F7F7F"/>
              </a:buClr>
              <a:buSzPct val="100000"/>
              <a:buFont typeface="Arial"/>
              <a:buChar char="•"/>
              <a:defRPr sz="2800" b="0" i="0" u="none" strike="noStrike" cap="none">
                <a:solidFill>
                  <a:srgbClr val="7F7F7F"/>
                </a:solidFill>
                <a:latin typeface="Arial"/>
                <a:ea typeface="Arial"/>
                <a:cs typeface="Arial"/>
                <a:sym typeface="Arial"/>
              </a:defRPr>
            </a:lvl3pPr>
            <a:lvl4pPr marL="1600200" marR="0" lvl="3" indent="-76200" algn="l" rtl="0">
              <a:spcBef>
                <a:spcPts val="480"/>
              </a:spcBef>
              <a:buClr>
                <a:srgbClr val="7F7F7F"/>
              </a:buClr>
              <a:buSzPct val="100000"/>
              <a:buFont typeface="Arial"/>
              <a:buChar char="–"/>
              <a:defRPr sz="2400" b="0" i="0" u="none" strike="noStrike" cap="none">
                <a:solidFill>
                  <a:srgbClr val="7F7F7F"/>
                </a:solidFill>
                <a:latin typeface="Arial"/>
                <a:ea typeface="Arial"/>
                <a:cs typeface="Arial"/>
                <a:sym typeface="Arial"/>
              </a:defRPr>
            </a:lvl4pPr>
            <a:lvl5pPr marL="2057400" marR="0" lvl="4" indent="-101600" algn="l" rtl="0">
              <a:spcBef>
                <a:spcPts val="400"/>
              </a:spcBef>
              <a:buClr>
                <a:srgbClr val="7F7F7F"/>
              </a:buClr>
              <a:buSzPct val="100000"/>
              <a:buFont typeface="Arial"/>
              <a:buChar char="»"/>
              <a:defRPr sz="2000" b="0" i="0" u="none" strike="noStrike" cap="none">
                <a:solidFill>
                  <a:srgbClr val="7F7F7F"/>
                </a:solidFill>
                <a:latin typeface="Arial"/>
                <a:ea typeface="Arial"/>
                <a:cs typeface="Arial"/>
                <a:sym typeface="Arial"/>
              </a:defRPr>
            </a:lvl5pPr>
            <a:lvl6pPr marL="2514600" marR="0" lvl="5" indent="-101600" algn="l" rtl="0">
              <a:spcBef>
                <a:spcPts val="400"/>
              </a:spcBef>
              <a:buClr>
                <a:schemeClr val="dk1"/>
              </a:buClr>
              <a:buSzPct val="100000"/>
              <a:buFont typeface="Arial"/>
              <a:buChar char="•"/>
              <a:defRPr sz="2000" b="0" i="0" u="none" strike="noStrike" cap="none">
                <a:solidFill>
                  <a:schemeClr val="dk1"/>
                </a:solidFill>
                <a:latin typeface="Times New Roman"/>
                <a:ea typeface="Times New Roman"/>
                <a:cs typeface="Times New Roman"/>
                <a:sym typeface="Times New Roman"/>
              </a:defRPr>
            </a:lvl6pPr>
            <a:lvl7pPr marL="2971800" marR="0" lvl="6" indent="-101600" algn="l" rtl="0">
              <a:spcBef>
                <a:spcPts val="400"/>
              </a:spcBef>
              <a:buClr>
                <a:schemeClr val="dk1"/>
              </a:buClr>
              <a:buSzPct val="100000"/>
              <a:buFont typeface="Arial"/>
              <a:buChar char="•"/>
              <a:defRPr sz="2000" b="0" i="0" u="none" strike="noStrike" cap="none">
                <a:solidFill>
                  <a:schemeClr val="dk1"/>
                </a:solidFill>
                <a:latin typeface="Times New Roman"/>
                <a:ea typeface="Times New Roman"/>
                <a:cs typeface="Times New Roman"/>
                <a:sym typeface="Times New Roman"/>
              </a:defRPr>
            </a:lvl7pPr>
            <a:lvl8pPr marL="3429000" marR="0" lvl="7" indent="-101600" algn="l" rtl="0">
              <a:spcBef>
                <a:spcPts val="400"/>
              </a:spcBef>
              <a:buClr>
                <a:schemeClr val="dk1"/>
              </a:buClr>
              <a:buSzPct val="100000"/>
              <a:buFont typeface="Arial"/>
              <a:buChar char="•"/>
              <a:defRPr sz="2000" b="0" i="0" u="none" strike="noStrike" cap="none">
                <a:solidFill>
                  <a:schemeClr val="dk1"/>
                </a:solidFill>
                <a:latin typeface="Times New Roman"/>
                <a:ea typeface="Times New Roman"/>
                <a:cs typeface="Times New Roman"/>
                <a:sym typeface="Times New Roman"/>
              </a:defRPr>
            </a:lvl8pPr>
            <a:lvl9pPr marL="3886200" marR="0" lvl="8" indent="-101600" algn="l" rtl="0">
              <a:spcBef>
                <a:spcPts val="400"/>
              </a:spcBef>
              <a:buClr>
                <a:schemeClr val="dk1"/>
              </a:buClr>
              <a:buSzPct val="100000"/>
              <a:buFont typeface="Arial"/>
              <a:buChar char="•"/>
              <a:defRPr sz="2000" b="0" i="0" u="none" strike="noStrike" cap="none">
                <a:solidFill>
                  <a:schemeClr val="dk1"/>
                </a:solidFill>
                <a:latin typeface="Times New Roman"/>
                <a:ea typeface="Times New Roman"/>
                <a:cs typeface="Times New Roman"/>
                <a:sym typeface="Times New Roman"/>
              </a:defRPr>
            </a:lvl9pPr>
          </a:lstStyle>
          <a:p>
            <a:endParaRPr/>
          </a:p>
        </p:txBody>
      </p:sp>
      <p:sp>
        <p:nvSpPr>
          <p:cNvPr id="13" name="Shape 13"/>
          <p:cNvSpPr txBox="1">
            <a:spLocks noGrp="1"/>
          </p:cNvSpPr>
          <p:nvPr>
            <p:ph type="sldNum" idx="12"/>
          </p:nvPr>
        </p:nvSpPr>
        <p:spPr>
          <a:xfrm>
            <a:off x="8382000" y="6356351"/>
            <a:ext cx="381000" cy="349250"/>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b="0" i="0" u="none" strike="noStrike" cap="none">
                <a:solidFill>
                  <a:schemeClr val="lt1"/>
                </a:solidFill>
                <a:latin typeface="Times New Roman"/>
                <a:ea typeface="Times New Roman"/>
                <a:cs typeface="Times New Roman"/>
                <a:sym typeface="Times New Roman"/>
              </a:rPr>
              <a:t>‹#›</a:t>
            </a:fld>
            <a:endParaRPr lang="en-US" sz="1200" b="0" i="0" u="none" strike="noStrike" cap="none">
              <a:solidFill>
                <a:schemeClr val="lt1"/>
              </a:solidFill>
              <a:latin typeface="Times New Roman"/>
              <a:ea typeface="Times New Roman"/>
              <a:cs typeface="Times New Roman"/>
              <a:sym typeface="Times New Roman"/>
            </a:endParaRPr>
          </a:p>
        </p:txBody>
      </p:sp>
      <p:pic>
        <p:nvPicPr>
          <p:cNvPr id="14" name="Shape 14" descr="VDOE-h-color sm.png"/>
          <p:cNvPicPr preferRelativeResize="0"/>
          <p:nvPr/>
        </p:nvPicPr>
        <p:blipFill rotWithShape="1">
          <a:blip r:embed="rId13">
            <a:alphaModFix/>
          </a:blip>
          <a:srcRect/>
          <a:stretch/>
        </p:blipFill>
        <p:spPr>
          <a:xfrm>
            <a:off x="6019800" y="6324600"/>
            <a:ext cx="2252476" cy="37795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3" r:id="rId5"/>
    <p:sldLayoutId id="2147483654" r:id="rId6"/>
    <p:sldLayoutId id="2147483655" r:id="rId7"/>
    <p:sldLayoutId id="2147483656" r:id="rId8"/>
    <p:sldLayoutId id="2147483657" r:id="rId9"/>
    <p:sldLayoutId id="2147483658" r:id="rId10"/>
    <p:sldLayoutId id="2147483678" r:id="rId11"/>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70"/>
        <p:cNvGrpSpPr/>
        <p:nvPr/>
      </p:nvGrpSpPr>
      <p:grpSpPr>
        <a:xfrm>
          <a:off x="0" y="0"/>
          <a:ext cx="0" cy="0"/>
          <a:chOff x="0" y="0"/>
          <a:chExt cx="0" cy="0"/>
        </a:xfrm>
      </p:grpSpPr>
      <p:sp>
        <p:nvSpPr>
          <p:cNvPr id="71" name="Shape 71"/>
          <p:cNvSpPr/>
          <p:nvPr/>
        </p:nvSpPr>
        <p:spPr>
          <a:xfrm rot="-5400000" flipH="1">
            <a:off x="5410199" y="2971800"/>
            <a:ext cx="6858000" cy="914400"/>
          </a:xfrm>
          <a:prstGeom prst="rect">
            <a:avLst/>
          </a:prstGeom>
          <a:gradFill>
            <a:gsLst>
              <a:gs pos="0">
                <a:srgbClr val="004177"/>
              </a:gs>
              <a:gs pos="50000">
                <a:srgbClr val="005EAC"/>
              </a:gs>
              <a:gs pos="100000">
                <a:srgbClr val="0072CE"/>
              </a:gs>
            </a:gsLst>
            <a:lin ang="16200038" scaled="0"/>
          </a:gradFill>
          <a:ln>
            <a:noFill/>
          </a:ln>
        </p:spPr>
        <p:txBody>
          <a:bodyPr lIns="91425" tIns="45700" rIns="91425" bIns="45700" anchor="ctr" anchorCtr="0">
            <a:noAutofit/>
          </a:bodyPr>
          <a:lstStyle/>
          <a:p>
            <a:pPr marL="0" marR="0" lvl="0" indent="0" algn="ctr" rtl="0">
              <a:lnSpc>
                <a:spcPct val="100000"/>
              </a:lnSpc>
              <a:spcBef>
                <a:spcPts val="0"/>
              </a:spcBef>
              <a:spcAft>
                <a:spcPts val="0"/>
              </a:spcAft>
              <a:buClr>
                <a:srgbClr val="000000"/>
              </a:buClr>
              <a:buFont typeface="Arial"/>
              <a:buNone/>
            </a:pPr>
            <a:endParaRPr sz="1800" b="0" i="0" u="none" strike="noStrike" cap="none">
              <a:solidFill>
                <a:srgbClr val="0070C0"/>
              </a:solidFill>
              <a:latin typeface="Times New Roman"/>
              <a:ea typeface="Times New Roman"/>
              <a:cs typeface="Times New Roman"/>
              <a:sym typeface="Times New Roman"/>
            </a:endParaRPr>
          </a:p>
        </p:txBody>
      </p:sp>
      <p:sp>
        <p:nvSpPr>
          <p:cNvPr id="72" name="Shape 72"/>
          <p:cNvSpPr txBox="1">
            <a:spLocks noGrp="1"/>
          </p:cNvSpPr>
          <p:nvPr>
            <p:ph type="title"/>
          </p:nvPr>
        </p:nvSpPr>
        <p:spPr>
          <a:xfrm>
            <a:off x="457200" y="274637"/>
            <a:ext cx="7543800" cy="1143000"/>
          </a:xfrm>
          <a:prstGeom prst="rect">
            <a:avLst/>
          </a:prstGeom>
          <a:noFill/>
          <a:ln>
            <a:noFill/>
          </a:ln>
        </p:spPr>
        <p:txBody>
          <a:bodyPr lIns="91425" tIns="91425" rIns="91425" bIns="91425" anchor="ctr" anchorCtr="0"/>
          <a:lstStyle>
            <a:lvl1pPr marL="0" marR="0" lvl="0" indent="0" algn="ctr" rtl="0">
              <a:lnSpc>
                <a:spcPct val="100000"/>
              </a:lnSpc>
              <a:spcBef>
                <a:spcPts val="0"/>
              </a:spcBef>
              <a:spcAft>
                <a:spcPts val="0"/>
              </a:spcAft>
              <a:buClr>
                <a:srgbClr val="0070C0"/>
              </a:buClr>
              <a:buFont typeface="Times New Roman"/>
              <a:buNone/>
              <a:defRPr sz="4000" b="1" i="0" u="none" strike="noStrike" cap="none">
                <a:solidFill>
                  <a:srgbClr val="0070C0"/>
                </a:solidFill>
                <a:latin typeface="Times New Roman"/>
                <a:ea typeface="Times New Roman"/>
                <a:cs typeface="Times New Roman"/>
                <a:sym typeface="Times New Roman"/>
              </a:defRPr>
            </a:lvl1pPr>
            <a:lvl2pPr lvl="1" indent="0" rtl="0">
              <a:spcBef>
                <a:spcPts val="0"/>
              </a:spcBef>
              <a:buFont typeface="Arial"/>
              <a:buNone/>
              <a:defRPr sz="1800"/>
            </a:lvl2pPr>
            <a:lvl3pPr lvl="2" indent="0" rtl="0">
              <a:spcBef>
                <a:spcPts val="0"/>
              </a:spcBef>
              <a:buFont typeface="Arial"/>
              <a:buNone/>
              <a:defRPr sz="1800"/>
            </a:lvl3pPr>
            <a:lvl4pPr lvl="3" indent="0" rtl="0">
              <a:spcBef>
                <a:spcPts val="0"/>
              </a:spcBef>
              <a:buFont typeface="Arial"/>
              <a:buNone/>
              <a:defRPr sz="1800"/>
            </a:lvl4pPr>
            <a:lvl5pPr lvl="4" indent="0" rtl="0">
              <a:spcBef>
                <a:spcPts val="0"/>
              </a:spcBef>
              <a:buFont typeface="Arial"/>
              <a:buNone/>
              <a:defRPr sz="1800"/>
            </a:lvl5pPr>
            <a:lvl6pPr lvl="5" indent="0" rtl="0">
              <a:spcBef>
                <a:spcPts val="0"/>
              </a:spcBef>
              <a:buFont typeface="Arial"/>
              <a:buNone/>
              <a:defRPr sz="1800"/>
            </a:lvl6pPr>
            <a:lvl7pPr lvl="6" indent="0" rtl="0">
              <a:spcBef>
                <a:spcPts val="0"/>
              </a:spcBef>
              <a:buFont typeface="Arial"/>
              <a:buNone/>
              <a:defRPr sz="1800"/>
            </a:lvl7pPr>
            <a:lvl8pPr lvl="7" indent="0" rtl="0">
              <a:spcBef>
                <a:spcPts val="0"/>
              </a:spcBef>
              <a:buFont typeface="Arial"/>
              <a:buNone/>
              <a:defRPr sz="1800"/>
            </a:lvl8pPr>
            <a:lvl9pPr lvl="8" indent="0" rtl="0">
              <a:spcBef>
                <a:spcPts val="0"/>
              </a:spcBef>
              <a:buFont typeface="Arial"/>
              <a:buNone/>
              <a:defRPr sz="1800"/>
            </a:lvl9pPr>
          </a:lstStyle>
          <a:p>
            <a:endParaRPr/>
          </a:p>
        </p:txBody>
      </p:sp>
      <p:sp>
        <p:nvSpPr>
          <p:cNvPr id="73" name="Shape 73"/>
          <p:cNvSpPr txBox="1">
            <a:spLocks noGrp="1"/>
          </p:cNvSpPr>
          <p:nvPr>
            <p:ph type="body" idx="1"/>
          </p:nvPr>
        </p:nvSpPr>
        <p:spPr>
          <a:xfrm>
            <a:off x="457200" y="1600200"/>
            <a:ext cx="7543800" cy="4526100"/>
          </a:xfrm>
          <a:prstGeom prst="rect">
            <a:avLst/>
          </a:prstGeom>
          <a:noFill/>
          <a:ln>
            <a:noFill/>
          </a:ln>
        </p:spPr>
        <p:txBody>
          <a:bodyPr lIns="91425" tIns="91425" rIns="91425" bIns="91425" anchor="t" anchorCtr="0"/>
          <a:lstStyle>
            <a:lvl1pPr marL="342900" marR="0" lvl="0" indent="114300" algn="l" rtl="0">
              <a:lnSpc>
                <a:spcPct val="100000"/>
              </a:lnSpc>
              <a:spcBef>
                <a:spcPts val="720"/>
              </a:spcBef>
              <a:spcAft>
                <a:spcPts val="0"/>
              </a:spcAft>
              <a:buClr>
                <a:schemeClr val="dk1"/>
              </a:buClr>
              <a:buSzPct val="100000"/>
              <a:buFont typeface="Arial"/>
              <a:buChar char="•"/>
              <a:defRPr sz="3600" b="1" i="0" u="none" strike="noStrike" cap="none">
                <a:solidFill>
                  <a:schemeClr val="dk1"/>
                </a:solidFill>
                <a:latin typeface="Arial"/>
                <a:ea typeface="Arial"/>
                <a:cs typeface="Arial"/>
                <a:sym typeface="Arial"/>
              </a:defRPr>
            </a:lvl1pPr>
            <a:lvl2pPr marL="742950" marR="0" lvl="1" indent="120650" algn="l" rtl="0">
              <a:lnSpc>
                <a:spcPct val="100000"/>
              </a:lnSpc>
              <a:spcBef>
                <a:spcPts val="640"/>
              </a:spcBef>
              <a:spcAft>
                <a:spcPts val="0"/>
              </a:spcAft>
              <a:buClr>
                <a:srgbClr val="7F7F7F"/>
              </a:buClr>
              <a:buSzPct val="100000"/>
              <a:buFont typeface="Arial"/>
              <a:buChar char="•"/>
              <a:defRPr sz="3200" b="0" i="0" u="none" strike="noStrike" cap="none">
                <a:solidFill>
                  <a:srgbClr val="7F7F7F"/>
                </a:solidFill>
                <a:latin typeface="Arial"/>
                <a:ea typeface="Arial"/>
                <a:cs typeface="Arial"/>
                <a:sym typeface="Arial"/>
              </a:defRPr>
            </a:lvl2pPr>
            <a:lvl3pPr marL="1143000" marR="0" lvl="2" indent="127000" algn="l" rtl="0">
              <a:lnSpc>
                <a:spcPct val="100000"/>
              </a:lnSpc>
              <a:spcBef>
                <a:spcPts val="560"/>
              </a:spcBef>
              <a:spcAft>
                <a:spcPts val="0"/>
              </a:spcAft>
              <a:buClr>
                <a:srgbClr val="7F7F7F"/>
              </a:buClr>
              <a:buSzPct val="100000"/>
              <a:buFont typeface="Arial"/>
              <a:buChar char="•"/>
              <a:defRPr sz="2800" b="0" i="0" u="none" strike="noStrike" cap="none">
                <a:solidFill>
                  <a:srgbClr val="7F7F7F"/>
                </a:solidFill>
                <a:latin typeface="Arial"/>
                <a:ea typeface="Arial"/>
                <a:cs typeface="Arial"/>
                <a:sym typeface="Arial"/>
              </a:defRPr>
            </a:lvl3pPr>
            <a:lvl4pPr marL="1600200" marR="0" lvl="3" indent="76200" algn="l" rtl="0">
              <a:lnSpc>
                <a:spcPct val="100000"/>
              </a:lnSpc>
              <a:spcBef>
                <a:spcPts val="480"/>
              </a:spcBef>
              <a:spcAft>
                <a:spcPts val="0"/>
              </a:spcAft>
              <a:buClr>
                <a:srgbClr val="7F7F7F"/>
              </a:buClr>
              <a:buSzPct val="100000"/>
              <a:buFont typeface="Arial"/>
              <a:buChar char="–"/>
              <a:defRPr sz="2400" b="0" i="0" u="none" strike="noStrike" cap="none">
                <a:solidFill>
                  <a:srgbClr val="7F7F7F"/>
                </a:solidFill>
                <a:latin typeface="Arial"/>
                <a:ea typeface="Arial"/>
                <a:cs typeface="Arial"/>
                <a:sym typeface="Arial"/>
              </a:defRPr>
            </a:lvl4pPr>
            <a:lvl5pPr marL="2057400" marR="0" lvl="4" indent="25400" algn="l" rtl="0">
              <a:lnSpc>
                <a:spcPct val="100000"/>
              </a:lnSpc>
              <a:spcBef>
                <a:spcPts val="400"/>
              </a:spcBef>
              <a:spcAft>
                <a:spcPts val="0"/>
              </a:spcAft>
              <a:buClr>
                <a:srgbClr val="7F7F7F"/>
              </a:buClr>
              <a:buSzPct val="100000"/>
              <a:buFont typeface="Arial"/>
              <a:buChar char="»"/>
              <a:defRPr sz="2000" b="0" i="0" u="none" strike="noStrike" cap="none">
                <a:solidFill>
                  <a:srgbClr val="7F7F7F"/>
                </a:solidFill>
                <a:latin typeface="Arial"/>
                <a:ea typeface="Arial"/>
                <a:cs typeface="Arial"/>
                <a:sym typeface="Arial"/>
              </a:defRPr>
            </a:lvl5pPr>
            <a:lvl6pPr marL="2514600" marR="0" lvl="5" indent="25400"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Times New Roman"/>
                <a:ea typeface="Times New Roman"/>
                <a:cs typeface="Times New Roman"/>
                <a:sym typeface="Times New Roman"/>
              </a:defRPr>
            </a:lvl6pPr>
            <a:lvl7pPr marL="2971800" marR="0" lvl="6" indent="25400"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Times New Roman"/>
                <a:ea typeface="Times New Roman"/>
                <a:cs typeface="Times New Roman"/>
                <a:sym typeface="Times New Roman"/>
              </a:defRPr>
            </a:lvl7pPr>
            <a:lvl8pPr marL="3429000" marR="0" lvl="7" indent="25400"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Times New Roman"/>
                <a:ea typeface="Times New Roman"/>
                <a:cs typeface="Times New Roman"/>
                <a:sym typeface="Times New Roman"/>
              </a:defRPr>
            </a:lvl8pPr>
            <a:lvl9pPr marL="3886200" marR="0" lvl="8" indent="25400"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Times New Roman"/>
                <a:ea typeface="Times New Roman"/>
                <a:cs typeface="Times New Roman"/>
                <a:sym typeface="Times New Roman"/>
              </a:defRPr>
            </a:lvl9pPr>
          </a:lstStyle>
          <a:p>
            <a:endParaRPr/>
          </a:p>
        </p:txBody>
      </p:sp>
      <p:sp>
        <p:nvSpPr>
          <p:cNvPr id="74" name="Shape 74"/>
          <p:cNvSpPr txBox="1">
            <a:spLocks noGrp="1"/>
          </p:cNvSpPr>
          <p:nvPr>
            <p:ph type="sldNum" idx="12"/>
          </p:nvPr>
        </p:nvSpPr>
        <p:spPr>
          <a:xfrm>
            <a:off x="8382000" y="6356351"/>
            <a:ext cx="381000" cy="349199"/>
          </a:xfrm>
          <a:prstGeom prst="rect">
            <a:avLst/>
          </a:prstGeom>
          <a:noFill/>
          <a:ln>
            <a:noFill/>
          </a:ln>
        </p:spPr>
        <p:txBody>
          <a:bodyPr lIns="91425" tIns="45700" rIns="91425" bIns="45700" anchor="ctr" anchorCtr="0">
            <a:noAutofit/>
          </a:bodyPr>
          <a:lstStyle/>
          <a:p>
            <a:pPr marL="0" marR="0" lvl="0" indent="0" algn="r" rtl="0">
              <a:lnSpc>
                <a:spcPct val="100000"/>
              </a:lnSpc>
              <a:spcBef>
                <a:spcPts val="0"/>
              </a:spcBef>
              <a:spcAft>
                <a:spcPts val="0"/>
              </a:spcAft>
              <a:buClr>
                <a:schemeClr val="lt1"/>
              </a:buClr>
              <a:buSzPct val="25000"/>
              <a:buFont typeface="Times New Roman"/>
              <a:buNone/>
            </a:pPr>
            <a:fld id="{00000000-1234-1234-1234-123412341234}" type="slidenum">
              <a:rPr lang="en-US" sz="1200" b="0" i="0" u="none" strike="noStrike" cap="none">
                <a:solidFill>
                  <a:schemeClr val="lt1"/>
                </a:solidFill>
                <a:latin typeface="Times New Roman"/>
                <a:ea typeface="Times New Roman"/>
                <a:cs typeface="Times New Roman"/>
                <a:sym typeface="Times New Roman"/>
              </a:rPr>
              <a:t>‹#›</a:t>
            </a:fld>
            <a:endParaRPr lang="en-US" sz="1200" b="0" i="0" u="none" strike="noStrike" cap="none">
              <a:solidFill>
                <a:schemeClr val="lt1"/>
              </a:solidFill>
              <a:latin typeface="Times New Roman"/>
              <a:ea typeface="Times New Roman"/>
              <a:cs typeface="Times New Roman"/>
              <a:sym typeface="Times New Roman"/>
            </a:endParaRPr>
          </a:p>
        </p:txBody>
      </p:sp>
      <p:pic>
        <p:nvPicPr>
          <p:cNvPr id="75" name="Shape 75" descr="VDOE-h-color sm.png"/>
          <p:cNvPicPr preferRelativeResize="0"/>
          <p:nvPr/>
        </p:nvPicPr>
        <p:blipFill rotWithShape="1">
          <a:blip r:embed="rId8">
            <a:alphaModFix/>
          </a:blip>
          <a:srcRect/>
          <a:stretch/>
        </p:blipFill>
        <p:spPr>
          <a:xfrm>
            <a:off x="6019800" y="6324600"/>
            <a:ext cx="2252400" cy="378000"/>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26.wmf"/><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3.xml"/><Relationship Id="rId1" Type="http://schemas.openxmlformats.org/officeDocument/2006/relationships/vmlDrawing" Target="../drawings/vmlDrawing1.vml"/><Relationship Id="rId5" Type="http://schemas.openxmlformats.org/officeDocument/2006/relationships/image" Target="../media/image27.wmf"/><Relationship Id="rId4" Type="http://schemas.openxmlformats.org/officeDocument/2006/relationships/oleObject" Target="../embeddings/Microsoft_Word_97_-_2003_Document1.doc"/></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3.xml"/><Relationship Id="rId1" Type="http://schemas.openxmlformats.org/officeDocument/2006/relationships/vmlDrawing" Target="../drawings/vmlDrawing2.vml"/><Relationship Id="rId5" Type="http://schemas.openxmlformats.org/officeDocument/2006/relationships/image" Target="../media/image27.wmf"/><Relationship Id="rId4" Type="http://schemas.openxmlformats.org/officeDocument/2006/relationships/oleObject" Target="../embeddings/Microsoft_Word_97_-_2003_Document2.doc"/></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3.xml"/><Relationship Id="rId1" Type="http://schemas.openxmlformats.org/officeDocument/2006/relationships/vmlDrawing" Target="../drawings/vmlDrawing3.vml"/><Relationship Id="rId5" Type="http://schemas.openxmlformats.org/officeDocument/2006/relationships/image" Target="../media/image28.emf"/><Relationship Id="rId4" Type="http://schemas.openxmlformats.org/officeDocument/2006/relationships/oleObject" Target="../embeddings/Microsoft_Word_97_-_2003_Document3.doc"/></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3.xml"/><Relationship Id="rId1" Type="http://schemas.openxmlformats.org/officeDocument/2006/relationships/vmlDrawing" Target="../drawings/vmlDrawing4.vml"/><Relationship Id="rId5" Type="http://schemas.openxmlformats.org/officeDocument/2006/relationships/image" Target="../media/image28.emf"/><Relationship Id="rId4" Type="http://schemas.openxmlformats.org/officeDocument/2006/relationships/oleObject" Target="../embeddings/Microsoft_Word_97_-_2003_Document4.doc"/></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3.xml"/><Relationship Id="rId1" Type="http://schemas.openxmlformats.org/officeDocument/2006/relationships/vmlDrawing" Target="../drawings/vmlDrawing5.vml"/><Relationship Id="rId5" Type="http://schemas.openxmlformats.org/officeDocument/2006/relationships/image" Target="../media/image28.emf"/><Relationship Id="rId4" Type="http://schemas.openxmlformats.org/officeDocument/2006/relationships/oleObject" Target="../embeddings/Microsoft_Word_97_-_2003_Document5.doc"/></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3.xml"/><Relationship Id="rId1" Type="http://schemas.openxmlformats.org/officeDocument/2006/relationships/vmlDrawing" Target="../drawings/vmlDrawing6.vml"/><Relationship Id="rId5" Type="http://schemas.openxmlformats.org/officeDocument/2006/relationships/image" Target="../media/image28.emf"/><Relationship Id="rId4" Type="http://schemas.openxmlformats.org/officeDocument/2006/relationships/oleObject" Target="../embeddings/Microsoft_Word_97_-_2003_Document6.doc"/></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50.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3.xml"/></Relationships>
</file>

<file path=ppt/slides/_rels/slide58.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3.xml"/></Relationships>
</file>

<file path=ppt/slides/_rels/slide59.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60.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3.xml"/></Relationships>
</file>

<file path=ppt/slides/_rels/slide61.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3.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37.jpg"/><Relationship Id="rId1" Type="http://schemas.openxmlformats.org/officeDocument/2006/relationships/slideLayout" Target="../slideLayouts/slideLayout3.xml"/></Relationships>
</file>

<file path=ppt/slides/_rels/slide66.xml.rels><?xml version="1.0" encoding="UTF-8" standalone="yes"?>
<Relationships xmlns="http://schemas.openxmlformats.org/package/2006/relationships"><Relationship Id="rId2" Type="http://schemas.openxmlformats.org/officeDocument/2006/relationships/image" Target="../media/image38.jpg"/><Relationship Id="rId1" Type="http://schemas.openxmlformats.org/officeDocument/2006/relationships/slideLayout" Target="../slideLayouts/slideLayout3.xml"/></Relationships>
</file>

<file path=ppt/slides/_rels/slide67.xml.rels><?xml version="1.0" encoding="UTF-8" standalone="yes"?>
<Relationships xmlns="http://schemas.openxmlformats.org/package/2006/relationships"><Relationship Id="rId2" Type="http://schemas.openxmlformats.org/officeDocument/2006/relationships/image" Target="../media/image39.jp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40.jpg"/><Relationship Id="rId1" Type="http://schemas.openxmlformats.org/officeDocument/2006/relationships/slideLayout" Target="../slideLayouts/slideLayout3.xml"/></Relationships>
</file>

<file path=ppt/slides/_rels/slide69.xml.rels><?xml version="1.0" encoding="UTF-8" standalone="yes"?>
<Relationships xmlns="http://schemas.openxmlformats.org/package/2006/relationships"><Relationship Id="rId2" Type="http://schemas.openxmlformats.org/officeDocument/2006/relationships/image" Target="../media/image41.jp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70.xml.rels><?xml version="1.0" encoding="UTF-8" standalone="yes"?>
<Relationships xmlns="http://schemas.openxmlformats.org/package/2006/relationships"><Relationship Id="rId2" Type="http://schemas.openxmlformats.org/officeDocument/2006/relationships/image" Target="../media/image42.jp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image" Target="../media/image43.jpg"/><Relationship Id="rId1" Type="http://schemas.openxmlformats.org/officeDocument/2006/relationships/slideLayout" Target="../slideLayouts/slideLayout3.xml"/></Relationships>
</file>

<file path=ppt/slides/_rels/slide72.xml.rels><?xml version="1.0" encoding="UTF-8" standalone="yes"?>
<Relationships xmlns="http://schemas.openxmlformats.org/package/2006/relationships"><Relationship Id="rId2" Type="http://schemas.openxmlformats.org/officeDocument/2006/relationships/image" Target="../media/image44.jpg"/><Relationship Id="rId1" Type="http://schemas.openxmlformats.org/officeDocument/2006/relationships/slideLayout" Target="../slideLayouts/slideLayout3.xml"/></Relationships>
</file>

<file path=ppt/slides/_rels/slide73.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45.jpg"/><Relationship Id="rId2" Type="http://schemas.openxmlformats.org/officeDocument/2006/relationships/notesSlide" Target="../notesSlides/notesSlide49.xml"/><Relationship Id="rId1" Type="http://schemas.openxmlformats.org/officeDocument/2006/relationships/slideLayout" Target="../slideLayouts/slideLayout11.xml"/><Relationship Id="rId4" Type="http://schemas.openxmlformats.org/officeDocument/2006/relationships/image" Target="../media/image46.jpg"/></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3" Type="http://schemas.openxmlformats.org/officeDocument/2006/relationships/image" Target="../media/image45.jpg"/><Relationship Id="rId2" Type="http://schemas.openxmlformats.org/officeDocument/2006/relationships/notesSlide" Target="../notesSlides/notesSlide53.xml"/><Relationship Id="rId1" Type="http://schemas.openxmlformats.org/officeDocument/2006/relationships/slideLayout" Target="../slideLayouts/slideLayout11.xml"/><Relationship Id="rId4" Type="http://schemas.openxmlformats.org/officeDocument/2006/relationships/image" Target="../media/image46.jpg"/></Relationships>
</file>

<file path=ppt/slides/_rels/slide79.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54.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80.xml.rels><?xml version="1.0" encoding="UTF-8" standalone="yes"?>
<Relationships xmlns="http://schemas.openxmlformats.org/package/2006/relationships"><Relationship Id="rId3" Type="http://schemas.openxmlformats.org/officeDocument/2006/relationships/image" Target="../media/image49.jpg"/><Relationship Id="rId2" Type="http://schemas.openxmlformats.org/officeDocument/2006/relationships/notesSlide" Target="../notesSlides/notesSlide55.xml"/><Relationship Id="rId1" Type="http://schemas.openxmlformats.org/officeDocument/2006/relationships/slideLayout" Target="../slideLayouts/slideLayout2.xml"/><Relationship Id="rId4" Type="http://schemas.openxmlformats.org/officeDocument/2006/relationships/image" Target="../media/image50.jpg"/></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57.xml"/><Relationship Id="rId1" Type="http://schemas.openxmlformats.org/officeDocument/2006/relationships/slideLayout" Target="../slideLayouts/slideLayout5.xml"/></Relationships>
</file>

<file path=ppt/slides/_rels/slide84.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58.xml"/><Relationship Id="rId1" Type="http://schemas.openxmlformats.org/officeDocument/2006/relationships/slideLayout" Target="../slideLayouts/slideLayout3.xml"/><Relationship Id="rId4" Type="http://schemas.openxmlformats.org/officeDocument/2006/relationships/hyperlink" Target="mailto:rrobins4@rvaschools.net" TargetMode="External"/></Relationships>
</file>

<file path=ppt/slides/_rels/slide85.xml.rels><?xml version="1.0" encoding="UTF-8" standalone="yes"?>
<Relationships xmlns="http://schemas.openxmlformats.org/package/2006/relationships"><Relationship Id="rId3" Type="http://schemas.openxmlformats.org/officeDocument/2006/relationships/hyperlink" Target="mailto:Christonya.Brown@doe.virginia.gov" TargetMode="External"/><Relationship Id="rId2" Type="http://schemas.openxmlformats.org/officeDocument/2006/relationships/notesSlide" Target="../notesSlides/notesSlide59.xml"/><Relationship Id="rId1" Type="http://schemas.openxmlformats.org/officeDocument/2006/relationships/slideLayout" Target="../slideLayouts/slideLayout3.xml"/><Relationship Id="rId4" Type="http://schemas.openxmlformats.org/officeDocument/2006/relationships/hyperlink" Target="mailto:Betsy.Barton@doe.virginia.gov" TargetMode="Externa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93"/>
        <p:cNvGrpSpPr/>
        <p:nvPr/>
      </p:nvGrpSpPr>
      <p:grpSpPr>
        <a:xfrm>
          <a:off x="0" y="0"/>
          <a:ext cx="0" cy="0"/>
          <a:chOff x="0" y="0"/>
          <a:chExt cx="0" cy="0"/>
        </a:xfrm>
      </p:grpSpPr>
      <p:sp>
        <p:nvSpPr>
          <p:cNvPr id="194" name="Shape 194"/>
          <p:cNvSpPr txBox="1">
            <a:spLocks noGrp="1"/>
          </p:cNvSpPr>
          <p:nvPr>
            <p:ph type="title"/>
          </p:nvPr>
        </p:nvSpPr>
        <p:spPr>
          <a:xfrm>
            <a:off x="1524000" y="3124200"/>
            <a:ext cx="6248399" cy="1295400"/>
          </a:xfrm>
          <a:prstGeom prst="rect">
            <a:avLst/>
          </a:prstGeom>
          <a:noFill/>
          <a:ln>
            <a:noFill/>
          </a:ln>
        </p:spPr>
        <p:txBody>
          <a:bodyPr lIns="91425" tIns="45700" rIns="91425" bIns="45700" anchor="t" anchorCtr="0">
            <a:noAutofit/>
          </a:bodyPr>
          <a:lstStyle/>
          <a:p>
            <a:pPr marL="0" marR="0" lvl="0" indent="0" algn="ctr" rtl="0">
              <a:spcBef>
                <a:spcPts val="0"/>
              </a:spcBef>
              <a:spcAft>
                <a:spcPts val="0"/>
              </a:spcAft>
              <a:buClr>
                <a:srgbClr val="7F7F7F"/>
              </a:buClr>
              <a:buSzPct val="25000"/>
              <a:buFont typeface="Times New Roman"/>
              <a:buNone/>
            </a:pPr>
            <a:r>
              <a:rPr lang="en-US" sz="3600" b="1" i="0" u="none" strike="noStrike" cap="none" dirty="0">
                <a:solidFill>
                  <a:srgbClr val="7F7F7F"/>
                </a:solidFill>
                <a:latin typeface="Times New Roman"/>
                <a:ea typeface="Times New Roman"/>
                <a:cs typeface="Times New Roman"/>
                <a:sym typeface="Times New Roman"/>
              </a:rPr>
              <a:t>Institute Presentation</a:t>
            </a:r>
          </a:p>
        </p:txBody>
      </p:sp>
      <p:sp>
        <p:nvSpPr>
          <p:cNvPr id="195" name="Shape 195"/>
          <p:cNvSpPr txBox="1">
            <a:spLocks noGrp="1"/>
          </p:cNvSpPr>
          <p:nvPr>
            <p:ph type="sldNum" idx="12"/>
          </p:nvPr>
        </p:nvSpPr>
        <p:spPr>
          <a:xfrm>
            <a:off x="8382000" y="6356351"/>
            <a:ext cx="381000" cy="349250"/>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a:solidFill>
                  <a:schemeClr val="lt1"/>
                </a:solidFill>
                <a:latin typeface="Times New Roman"/>
                <a:ea typeface="Times New Roman"/>
                <a:cs typeface="Times New Roman"/>
                <a:sym typeface="Times New Roman"/>
              </a:rPr>
              <a:t>1</a:t>
            </a:fld>
            <a:endParaRPr lang="en-US" sz="1200">
              <a:solidFill>
                <a:schemeClr val="lt1"/>
              </a:solidFill>
              <a:latin typeface="Times New Roman"/>
              <a:ea typeface="Times New Roman"/>
              <a:cs typeface="Times New Roman"/>
              <a:sym typeface="Times New Roman"/>
            </a:endParaRP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79"/>
        <p:cNvGrpSpPr/>
        <p:nvPr/>
      </p:nvGrpSpPr>
      <p:grpSpPr>
        <a:xfrm>
          <a:off x="0" y="0"/>
          <a:ext cx="0" cy="0"/>
          <a:chOff x="0" y="0"/>
          <a:chExt cx="0" cy="0"/>
        </a:xfrm>
      </p:grpSpPr>
      <p:sp>
        <p:nvSpPr>
          <p:cNvPr id="280" name="Shape 280"/>
          <p:cNvSpPr txBox="1">
            <a:spLocks noGrp="1"/>
          </p:cNvSpPr>
          <p:nvPr>
            <p:ph type="title"/>
          </p:nvPr>
        </p:nvSpPr>
        <p:spPr>
          <a:prstGeom prst="rect">
            <a:avLst/>
          </a:prstGeom>
          <a:noFill/>
          <a:ln>
            <a:noFill/>
          </a:ln>
        </p:spPr>
        <p:txBody>
          <a:bodyPr lIns="91425" tIns="45700" rIns="45700" bIns="45700" anchor="ctr" anchorCtr="0">
            <a:noAutofit/>
          </a:bodyPr>
          <a:lstStyle/>
          <a:p>
            <a:pPr marL="0" marR="0" lvl="0" indent="0" algn="l" rtl="0">
              <a:spcBef>
                <a:spcPts val="0"/>
              </a:spcBef>
              <a:buClr>
                <a:srgbClr val="FFC700"/>
              </a:buClr>
              <a:buSzPct val="25000"/>
              <a:buFont typeface="Calibri"/>
              <a:buNone/>
            </a:pPr>
            <a:r>
              <a:rPr lang="en-US" sz="4500" b="1" i="0" u="none" strike="noStrike" cap="none" dirty="0" smtClean="0">
                <a:solidFill>
                  <a:srgbClr val="FFC700"/>
                </a:solidFill>
                <a:latin typeface="Calibri"/>
                <a:ea typeface="Calibri"/>
                <a:cs typeface="Calibri"/>
                <a:sym typeface="Calibri"/>
              </a:rPr>
              <a:t>What </a:t>
            </a:r>
            <a:r>
              <a:rPr lang="en-US" sz="4500" b="1" i="0" u="none" strike="noStrike" cap="none" dirty="0">
                <a:solidFill>
                  <a:srgbClr val="FFC700"/>
                </a:solidFill>
                <a:latin typeface="Calibri"/>
                <a:ea typeface="Calibri"/>
                <a:cs typeface="Calibri"/>
                <a:sym typeface="Calibri"/>
              </a:rPr>
              <a:t>is the </a:t>
            </a:r>
            <a:r>
              <a:rPr lang="en-US" sz="4500" b="1" i="0" u="sng" strike="noStrike" cap="none" dirty="0" smtClean="0">
                <a:solidFill>
                  <a:srgbClr val="FFC700"/>
                </a:solidFill>
                <a:latin typeface="Calibri"/>
                <a:ea typeface="Calibri"/>
                <a:cs typeface="Calibri"/>
                <a:sym typeface="Calibri"/>
              </a:rPr>
              <a:t>Subject</a:t>
            </a:r>
            <a:r>
              <a:rPr lang="en-US" sz="4500" b="1" i="0" u="none" strike="noStrike" cap="none" dirty="0" smtClean="0">
                <a:solidFill>
                  <a:srgbClr val="FFC700"/>
                </a:solidFill>
                <a:latin typeface="Calibri"/>
                <a:ea typeface="Calibri"/>
                <a:cs typeface="Calibri"/>
                <a:sym typeface="Calibri"/>
              </a:rPr>
              <a:t>? </a:t>
            </a:r>
            <a:endParaRPr lang="en-US" sz="4500" b="1" i="0" u="none" strike="noStrike" cap="none" dirty="0">
              <a:solidFill>
                <a:srgbClr val="FFC700"/>
              </a:solidFill>
              <a:latin typeface="Calibri"/>
              <a:ea typeface="Calibri"/>
              <a:cs typeface="Calibri"/>
              <a:sym typeface="Calibri"/>
            </a:endParaRPr>
          </a:p>
        </p:txBody>
      </p:sp>
      <p:sp>
        <p:nvSpPr>
          <p:cNvPr id="281" name="Shape 281"/>
          <p:cNvSpPr txBox="1">
            <a:spLocks noGrp="1"/>
          </p:cNvSpPr>
          <p:nvPr>
            <p:ph type="body" idx="1"/>
          </p:nvPr>
        </p:nvSpPr>
        <p:spPr>
          <a:prstGeom prst="rect">
            <a:avLst/>
          </a:prstGeom>
          <a:noFill/>
          <a:ln>
            <a:noFill/>
          </a:ln>
        </p:spPr>
        <p:txBody>
          <a:bodyPr lIns="54850" tIns="91425" rIns="91425" bIns="45700" anchor="t" anchorCtr="0">
            <a:noAutofit/>
          </a:bodyPr>
          <a:lstStyle/>
          <a:p>
            <a:pPr marL="438912" lvl="0" indent="-324612">
              <a:spcBef>
                <a:spcPts val="0"/>
              </a:spcBef>
              <a:buClr>
                <a:schemeClr val="accent1"/>
              </a:buClr>
              <a:buSzPct val="80000"/>
              <a:buFont typeface="Noto Sans Symbols"/>
              <a:buChar char="◼"/>
            </a:pPr>
            <a:r>
              <a:rPr lang="en-US" sz="3200" dirty="0">
                <a:latin typeface="Calibri"/>
                <a:ea typeface="Calibri"/>
                <a:cs typeface="Calibri"/>
                <a:sym typeface="Calibri"/>
              </a:rPr>
              <a:t>Think about the information the document </a:t>
            </a:r>
            <a:r>
              <a:rPr lang="en-US" sz="3200" dirty="0" smtClean="0">
                <a:latin typeface="Calibri"/>
                <a:ea typeface="Calibri"/>
                <a:cs typeface="Calibri"/>
                <a:sym typeface="Calibri"/>
              </a:rPr>
              <a:t>conveys.  Form </a:t>
            </a:r>
            <a:r>
              <a:rPr lang="en-US" sz="3200" dirty="0">
                <a:latin typeface="Calibri"/>
                <a:ea typeface="Calibri"/>
                <a:cs typeface="Calibri"/>
                <a:sym typeface="Calibri"/>
              </a:rPr>
              <a:t>an overall impression and then examine individual items or specific parts</a:t>
            </a:r>
            <a:r>
              <a:rPr lang="en-US" sz="3200" dirty="0" smtClean="0">
                <a:latin typeface="Calibri"/>
                <a:ea typeface="Calibri"/>
                <a:cs typeface="Calibri"/>
                <a:sym typeface="Calibri"/>
              </a:rPr>
              <a:t>.</a:t>
            </a:r>
          </a:p>
          <a:p>
            <a:pPr marL="971550" lvl="1" indent="-457200">
              <a:spcBef>
                <a:spcPts val="0"/>
              </a:spcBef>
              <a:buClr>
                <a:schemeClr val="accent1"/>
              </a:buClr>
              <a:buSzPct val="80000"/>
              <a:buFont typeface="Arial" panose="020B0604020202020204" pitchFamily="34" charset="0"/>
              <a:buChar char="•"/>
            </a:pPr>
            <a:r>
              <a:rPr lang="en-US" sz="2800" b="0" dirty="0" smtClean="0">
                <a:solidFill>
                  <a:schemeClr val="tx1"/>
                </a:solidFill>
                <a:latin typeface="Calibri"/>
                <a:ea typeface="Calibri"/>
                <a:cs typeface="Calibri"/>
                <a:sym typeface="Calibri"/>
              </a:rPr>
              <a:t>What </a:t>
            </a:r>
            <a:r>
              <a:rPr lang="en-US" sz="2800" b="0" dirty="0">
                <a:solidFill>
                  <a:schemeClr val="tx1"/>
                </a:solidFill>
                <a:latin typeface="Calibri"/>
                <a:ea typeface="Calibri"/>
                <a:cs typeface="Calibri"/>
                <a:sym typeface="Calibri"/>
              </a:rPr>
              <a:t>is the general topic?</a:t>
            </a:r>
          </a:p>
          <a:p>
            <a:pPr marL="971550" lvl="1" indent="-457200">
              <a:spcBef>
                <a:spcPts val="0"/>
              </a:spcBef>
              <a:buClr>
                <a:schemeClr val="accent1"/>
              </a:buClr>
              <a:buSzPct val="80000"/>
              <a:buFont typeface="Arial" panose="020B0604020202020204" pitchFamily="34" charset="0"/>
              <a:buChar char="•"/>
            </a:pPr>
            <a:r>
              <a:rPr lang="en-US" sz="2800" b="0" dirty="0" smtClean="0">
                <a:solidFill>
                  <a:schemeClr val="tx1"/>
                </a:solidFill>
                <a:latin typeface="Calibri"/>
                <a:ea typeface="Calibri"/>
                <a:cs typeface="Calibri"/>
                <a:sym typeface="Calibri"/>
              </a:rPr>
              <a:t>What </a:t>
            </a:r>
            <a:r>
              <a:rPr lang="en-US" sz="2800" b="0" dirty="0">
                <a:solidFill>
                  <a:schemeClr val="tx1"/>
                </a:solidFill>
                <a:latin typeface="Calibri"/>
                <a:ea typeface="Calibri"/>
                <a:cs typeface="Calibri"/>
                <a:sym typeface="Calibri"/>
              </a:rPr>
              <a:t>are three things the author said that you think are important?</a:t>
            </a:r>
          </a:p>
          <a:p>
            <a:pPr marL="438912" lvl="0" indent="-324612">
              <a:spcBef>
                <a:spcPts val="0"/>
              </a:spcBef>
              <a:buClr>
                <a:schemeClr val="accent1"/>
              </a:buClr>
              <a:buSzPct val="80000"/>
              <a:buFont typeface="Noto Sans Symbols"/>
              <a:buChar char="◼"/>
            </a:pPr>
            <a:endParaRPr lang="en-US" sz="3200" dirty="0" smtClean="0">
              <a:latin typeface="Calibri"/>
              <a:ea typeface="Calibri"/>
              <a:cs typeface="Calibri"/>
              <a:sym typeface="Calibri"/>
            </a:endParaRPr>
          </a:p>
          <a:p>
            <a:pPr marL="438912" lvl="0" indent="-324612">
              <a:spcBef>
                <a:spcPts val="0"/>
              </a:spcBef>
              <a:buClr>
                <a:schemeClr val="accent1"/>
              </a:buClr>
              <a:buSzPct val="80000"/>
              <a:buFont typeface="Noto Sans Symbols"/>
              <a:buChar char="◼"/>
            </a:pPr>
            <a:endParaRPr lang="en-US" sz="3200" b="0" i="0" u="none" strike="noStrike" cap="none" dirty="0">
              <a:solidFill>
                <a:schemeClr val="dk1"/>
              </a:solidFill>
              <a:latin typeface="Calibri"/>
              <a:ea typeface="Calibri"/>
              <a:cs typeface="Calibri"/>
              <a:sym typeface="Calibri"/>
            </a:endParaRPr>
          </a:p>
          <a:p>
            <a:pPr marL="438912" marR="0" lvl="0" indent="-324612" algn="l" rtl="0">
              <a:spcBef>
                <a:spcPts val="0"/>
              </a:spcBef>
              <a:buClr>
                <a:schemeClr val="accent1"/>
              </a:buClr>
              <a:buSzPct val="80000"/>
              <a:buFont typeface="Noto Sans Symbols"/>
              <a:buNone/>
            </a:pPr>
            <a:endParaRPr sz="3200" b="0" i="0" u="none" strike="noStrike" cap="none" dirty="0">
              <a:solidFill>
                <a:schemeClr val="dk1"/>
              </a:solidFill>
              <a:latin typeface="Calibri"/>
              <a:ea typeface="Calibri"/>
              <a:cs typeface="Calibri"/>
              <a:sym typeface="Calibri"/>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8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81">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81">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1" grpId="0" uiExpand="1"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85"/>
        <p:cNvGrpSpPr/>
        <p:nvPr/>
      </p:nvGrpSpPr>
      <p:grpSpPr>
        <a:xfrm>
          <a:off x="0" y="0"/>
          <a:ext cx="0" cy="0"/>
          <a:chOff x="0" y="0"/>
          <a:chExt cx="0" cy="0"/>
        </a:xfrm>
      </p:grpSpPr>
      <p:sp>
        <p:nvSpPr>
          <p:cNvPr id="286" name="Shape 286"/>
          <p:cNvSpPr txBox="1">
            <a:spLocks noGrp="1"/>
          </p:cNvSpPr>
          <p:nvPr>
            <p:ph type="title"/>
          </p:nvPr>
        </p:nvSpPr>
        <p:spPr>
          <a:prstGeom prst="rect">
            <a:avLst/>
          </a:prstGeom>
          <a:noFill/>
          <a:ln>
            <a:noFill/>
          </a:ln>
        </p:spPr>
        <p:txBody>
          <a:bodyPr lIns="91425" tIns="45700" rIns="45700" bIns="45700" anchor="ctr" anchorCtr="0">
            <a:noAutofit/>
          </a:bodyPr>
          <a:lstStyle/>
          <a:p>
            <a:pPr marL="0" marR="0" lvl="0" indent="0" algn="l" rtl="0">
              <a:spcBef>
                <a:spcPts val="0"/>
              </a:spcBef>
              <a:buClr>
                <a:srgbClr val="FFC700"/>
              </a:buClr>
              <a:buSzPct val="25000"/>
              <a:buFont typeface="Calibri"/>
              <a:buNone/>
            </a:pPr>
            <a:r>
              <a:rPr lang="en-US" sz="4500" b="1" i="0" u="none" strike="noStrike" cap="none">
                <a:solidFill>
                  <a:srgbClr val="FFC700"/>
                </a:solidFill>
                <a:latin typeface="Calibri"/>
                <a:ea typeface="Calibri"/>
                <a:cs typeface="Calibri"/>
                <a:sym typeface="Calibri"/>
              </a:rPr>
              <a:t>What is the </a:t>
            </a:r>
            <a:r>
              <a:rPr lang="en-US" sz="4500" b="1" i="0" u="sng" strike="noStrike" cap="none">
                <a:solidFill>
                  <a:srgbClr val="FFC700"/>
                </a:solidFill>
                <a:latin typeface="Calibri"/>
                <a:ea typeface="Calibri"/>
                <a:cs typeface="Calibri"/>
                <a:sym typeface="Calibri"/>
              </a:rPr>
              <a:t>O</a:t>
            </a:r>
            <a:r>
              <a:rPr lang="en-US" sz="4500" b="1" i="0" u="none" strike="noStrike" cap="none">
                <a:solidFill>
                  <a:srgbClr val="FFC700"/>
                </a:solidFill>
                <a:latin typeface="Calibri"/>
                <a:ea typeface="Calibri"/>
                <a:cs typeface="Calibri"/>
                <a:sym typeface="Calibri"/>
              </a:rPr>
              <a:t>ccasion? </a:t>
            </a:r>
          </a:p>
        </p:txBody>
      </p:sp>
      <p:sp>
        <p:nvSpPr>
          <p:cNvPr id="287" name="Shape 287"/>
          <p:cNvSpPr txBox="1">
            <a:spLocks noGrp="1"/>
          </p:cNvSpPr>
          <p:nvPr>
            <p:ph type="body" idx="1"/>
          </p:nvPr>
        </p:nvSpPr>
        <p:spPr>
          <a:prstGeom prst="rect">
            <a:avLst/>
          </a:prstGeom>
          <a:noFill/>
          <a:ln>
            <a:noFill/>
          </a:ln>
        </p:spPr>
        <p:txBody>
          <a:bodyPr lIns="54850" tIns="91425" rIns="91425" bIns="45700" anchor="t" anchorCtr="0">
            <a:noAutofit/>
          </a:bodyPr>
          <a:lstStyle/>
          <a:p>
            <a:pPr marL="438912" marR="0" lvl="0" indent="-324612" algn="l" rtl="0">
              <a:spcBef>
                <a:spcPts val="0"/>
              </a:spcBef>
              <a:spcAft>
                <a:spcPts val="0"/>
              </a:spcAft>
              <a:buClr>
                <a:schemeClr val="accent1"/>
              </a:buClr>
              <a:buSzPct val="80000"/>
              <a:buFont typeface="Noto Sans Symbols"/>
              <a:buChar char="◼"/>
            </a:pPr>
            <a:r>
              <a:rPr lang="en-US" sz="3200" b="1" i="0" u="none" strike="noStrike" cap="none" dirty="0">
                <a:solidFill>
                  <a:schemeClr val="dk1"/>
                </a:solidFill>
                <a:latin typeface="Calibri"/>
                <a:ea typeface="Calibri"/>
                <a:cs typeface="Calibri"/>
                <a:sym typeface="Calibri"/>
              </a:rPr>
              <a:t>The time and place; the current situation. </a:t>
            </a:r>
          </a:p>
          <a:p>
            <a:pPr marL="731520" marR="0" lvl="1" indent="-274319" algn="l" rtl="0">
              <a:spcBef>
                <a:spcPts val="560"/>
              </a:spcBef>
              <a:spcAft>
                <a:spcPts val="0"/>
              </a:spcAft>
              <a:buClr>
                <a:schemeClr val="accent2"/>
              </a:buClr>
              <a:buSzPct val="90000"/>
              <a:buFont typeface="Noto Sans Symbols"/>
              <a:buChar char="▪"/>
            </a:pPr>
            <a:r>
              <a:rPr lang="en-US" sz="2800" b="0" i="0" u="none" strike="noStrike" cap="none" dirty="0">
                <a:solidFill>
                  <a:schemeClr val="dk1"/>
                </a:solidFill>
                <a:latin typeface="Calibri"/>
                <a:ea typeface="Calibri"/>
                <a:cs typeface="Calibri"/>
                <a:sym typeface="Calibri"/>
              </a:rPr>
              <a:t>It is particularly important that students understand the context that encouraged the primary source to be created. </a:t>
            </a:r>
          </a:p>
          <a:p>
            <a:pPr marL="0" marR="0" lvl="0" indent="0" algn="l" rtl="0">
              <a:spcBef>
                <a:spcPts val="0"/>
              </a:spcBef>
              <a:spcAft>
                <a:spcPts val="0"/>
              </a:spcAft>
              <a:buClr>
                <a:schemeClr val="accent1"/>
              </a:buClr>
              <a:buSzPct val="25000"/>
              <a:buFont typeface="Noto Sans Symbols"/>
              <a:buNone/>
            </a:pPr>
            <a:r>
              <a:rPr lang="en-US" sz="3200" b="0" i="0" u="none" strike="noStrike" cap="none" dirty="0">
                <a:solidFill>
                  <a:schemeClr val="dk1"/>
                </a:solidFill>
                <a:latin typeface="Calibri"/>
                <a:ea typeface="Calibri"/>
                <a:cs typeface="Calibri"/>
                <a:sym typeface="Calibri"/>
              </a:rPr>
              <a:t>	</a:t>
            </a:r>
          </a:p>
          <a:p>
            <a:pPr marL="438912" marR="0" lvl="0" indent="-324612" algn="l" rtl="0">
              <a:spcBef>
                <a:spcPts val="0"/>
              </a:spcBef>
              <a:buClr>
                <a:schemeClr val="accent1"/>
              </a:buClr>
              <a:buSzPct val="80000"/>
              <a:buFont typeface="Noto Sans Symbols"/>
              <a:buNone/>
            </a:pPr>
            <a:endParaRPr sz="3200" b="0" i="0" u="none" strike="noStrike" cap="none" dirty="0">
              <a:solidFill>
                <a:schemeClr val="dk1"/>
              </a:solidFill>
              <a:latin typeface="Calibri"/>
              <a:ea typeface="Calibri"/>
              <a:cs typeface="Calibri"/>
              <a:sym typeface="Calibri"/>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87">
                                            <p:txEl>
                                              <p:pRg st="0" end="0"/>
                                            </p:txEl>
                                          </p:spTgt>
                                        </p:tgtEl>
                                        <p:attrNameLst>
                                          <p:attrName>style.visibility</p:attrName>
                                        </p:attrNameLst>
                                      </p:cBhvr>
                                      <p:to>
                                        <p:strVal val="visible"/>
                                      </p:to>
                                    </p:set>
                                    <p:animEffect transition="in" filter="fade">
                                      <p:cBhvr>
                                        <p:cTn id="7" dur="500"/>
                                        <p:tgtEl>
                                          <p:spTgt spid="28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87">
                                            <p:txEl>
                                              <p:pRg st="1" end="1"/>
                                            </p:txEl>
                                          </p:spTgt>
                                        </p:tgtEl>
                                        <p:attrNameLst>
                                          <p:attrName>style.visibility</p:attrName>
                                        </p:attrNameLst>
                                      </p:cBhvr>
                                      <p:to>
                                        <p:strVal val="visible"/>
                                      </p:to>
                                    </p:set>
                                    <p:animEffect transition="in" filter="fade">
                                      <p:cBhvr>
                                        <p:cTn id="12" dur="500"/>
                                        <p:tgtEl>
                                          <p:spTgt spid="28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7" grpId="0" uiExpand="1"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91"/>
        <p:cNvGrpSpPr/>
        <p:nvPr/>
      </p:nvGrpSpPr>
      <p:grpSpPr>
        <a:xfrm>
          <a:off x="0" y="0"/>
          <a:ext cx="0" cy="0"/>
          <a:chOff x="0" y="0"/>
          <a:chExt cx="0" cy="0"/>
        </a:xfrm>
      </p:grpSpPr>
      <p:sp>
        <p:nvSpPr>
          <p:cNvPr id="292" name="Shape 292"/>
          <p:cNvSpPr txBox="1">
            <a:spLocks noGrp="1"/>
          </p:cNvSpPr>
          <p:nvPr>
            <p:ph type="title"/>
          </p:nvPr>
        </p:nvSpPr>
        <p:spPr>
          <a:prstGeom prst="rect">
            <a:avLst/>
          </a:prstGeom>
          <a:noFill/>
          <a:ln>
            <a:noFill/>
          </a:ln>
        </p:spPr>
        <p:txBody>
          <a:bodyPr lIns="91425" tIns="45700" rIns="45700" bIns="45700" anchor="ctr" anchorCtr="0">
            <a:noAutofit/>
          </a:bodyPr>
          <a:lstStyle/>
          <a:p>
            <a:pPr marL="0" marR="0" lvl="0" indent="0" algn="l" rtl="0">
              <a:spcBef>
                <a:spcPts val="0"/>
              </a:spcBef>
              <a:buClr>
                <a:srgbClr val="FFC700"/>
              </a:buClr>
              <a:buSzPct val="25000"/>
              <a:buFont typeface="Calibri"/>
              <a:buNone/>
            </a:pPr>
            <a:r>
              <a:rPr lang="en-US" sz="4500" b="1" i="0" u="none" strike="noStrike" cap="none">
                <a:solidFill>
                  <a:srgbClr val="FFC700"/>
                </a:solidFill>
                <a:latin typeface="Calibri"/>
                <a:ea typeface="Calibri"/>
                <a:cs typeface="Calibri"/>
                <a:sym typeface="Calibri"/>
              </a:rPr>
              <a:t>Who is the </a:t>
            </a:r>
            <a:r>
              <a:rPr lang="en-US" sz="4500" b="1" i="0" u="sng" strike="noStrike" cap="none">
                <a:solidFill>
                  <a:srgbClr val="FFC700"/>
                </a:solidFill>
                <a:latin typeface="Calibri"/>
                <a:ea typeface="Calibri"/>
                <a:cs typeface="Calibri"/>
                <a:sym typeface="Calibri"/>
              </a:rPr>
              <a:t>A</a:t>
            </a:r>
            <a:r>
              <a:rPr lang="en-US" sz="4500" b="1" i="0" u="none" strike="noStrike" cap="none">
                <a:solidFill>
                  <a:srgbClr val="FFC700"/>
                </a:solidFill>
                <a:latin typeface="Calibri"/>
                <a:ea typeface="Calibri"/>
                <a:cs typeface="Calibri"/>
                <a:sym typeface="Calibri"/>
              </a:rPr>
              <a:t>udience? </a:t>
            </a:r>
          </a:p>
        </p:txBody>
      </p:sp>
      <p:sp>
        <p:nvSpPr>
          <p:cNvPr id="293" name="Shape 293"/>
          <p:cNvSpPr txBox="1">
            <a:spLocks noGrp="1"/>
          </p:cNvSpPr>
          <p:nvPr>
            <p:ph type="body" idx="1"/>
          </p:nvPr>
        </p:nvSpPr>
        <p:spPr>
          <a:prstGeom prst="rect">
            <a:avLst/>
          </a:prstGeom>
          <a:noFill/>
          <a:ln>
            <a:noFill/>
          </a:ln>
        </p:spPr>
        <p:txBody>
          <a:bodyPr lIns="54850" tIns="91425" rIns="91425" bIns="45700" anchor="t" anchorCtr="0">
            <a:noAutofit/>
          </a:bodyPr>
          <a:lstStyle/>
          <a:p>
            <a:pPr marL="438912" marR="0" lvl="0" indent="-324612" algn="l" rtl="0">
              <a:spcBef>
                <a:spcPts val="0"/>
              </a:spcBef>
              <a:spcAft>
                <a:spcPts val="0"/>
              </a:spcAft>
              <a:buClr>
                <a:schemeClr val="accent1"/>
              </a:buClr>
              <a:buSzPct val="80000"/>
              <a:buFont typeface="Noto Sans Symbols"/>
              <a:buChar char="◼"/>
            </a:pPr>
            <a:r>
              <a:rPr lang="en-US" sz="3200" b="1" i="0" u="none" strike="noStrike" cap="none" dirty="0">
                <a:solidFill>
                  <a:schemeClr val="dk1"/>
                </a:solidFill>
                <a:latin typeface="Calibri"/>
                <a:ea typeface="Calibri"/>
                <a:cs typeface="Calibri"/>
                <a:sym typeface="Calibri"/>
              </a:rPr>
              <a:t>The readers to whom this document is directed </a:t>
            </a:r>
          </a:p>
          <a:p>
            <a:pPr marL="731520" marR="0" lvl="1" indent="-274319" algn="l" rtl="0">
              <a:spcBef>
                <a:spcPts val="560"/>
              </a:spcBef>
              <a:spcAft>
                <a:spcPts val="0"/>
              </a:spcAft>
              <a:buClr>
                <a:schemeClr val="accent2"/>
              </a:buClr>
              <a:buSzPct val="90000"/>
              <a:buFont typeface="Noto Sans Symbols"/>
              <a:buChar char="▪"/>
            </a:pPr>
            <a:r>
              <a:rPr lang="en-US" sz="2800" b="0" i="0" u="none" strike="noStrike" cap="none" dirty="0">
                <a:solidFill>
                  <a:schemeClr val="dk1"/>
                </a:solidFill>
                <a:latin typeface="Calibri"/>
                <a:ea typeface="Calibri"/>
                <a:cs typeface="Calibri"/>
                <a:sym typeface="Calibri"/>
              </a:rPr>
              <a:t>The audience may be one person, a small group, or a large group; it may be a certain person or a certain people. </a:t>
            </a:r>
            <a:endParaRPr lang="en-US" sz="2800" b="0" i="0" u="none" strike="noStrike" cap="none" dirty="0" smtClean="0">
              <a:solidFill>
                <a:schemeClr val="dk1"/>
              </a:solidFill>
              <a:latin typeface="Calibri"/>
              <a:ea typeface="Calibri"/>
              <a:cs typeface="Calibri"/>
              <a:sym typeface="Calibri"/>
            </a:endParaRPr>
          </a:p>
          <a:p>
            <a:pPr marL="731520" marR="0" lvl="1" indent="-274319" algn="l" rtl="0">
              <a:spcBef>
                <a:spcPts val="560"/>
              </a:spcBef>
              <a:spcAft>
                <a:spcPts val="0"/>
              </a:spcAft>
              <a:buClr>
                <a:schemeClr val="accent2"/>
              </a:buClr>
              <a:buSzPct val="90000"/>
              <a:buFont typeface="Noto Sans Symbols"/>
              <a:buChar char="▪"/>
            </a:pPr>
            <a:r>
              <a:rPr lang="en-US" sz="2800" dirty="0" smtClean="0">
                <a:solidFill>
                  <a:schemeClr val="dk1"/>
                </a:solidFill>
                <a:latin typeface="Calibri"/>
                <a:ea typeface="Calibri"/>
                <a:cs typeface="Calibri"/>
                <a:sym typeface="Calibri"/>
              </a:rPr>
              <a:t>The audience can influence the message of the document</a:t>
            </a:r>
            <a:endParaRPr lang="en-US" sz="2800" b="0" i="0" u="none" strike="noStrike" cap="none" dirty="0">
              <a:solidFill>
                <a:schemeClr val="dk1"/>
              </a:solidFill>
              <a:latin typeface="Calibri"/>
              <a:ea typeface="Calibri"/>
              <a:cs typeface="Calibri"/>
              <a:sym typeface="Calibri"/>
            </a:endParaRPr>
          </a:p>
          <a:p>
            <a:pPr marL="114300" marR="0" lvl="0" indent="0" algn="l" rtl="0">
              <a:spcBef>
                <a:spcPts val="0"/>
              </a:spcBef>
              <a:spcAft>
                <a:spcPts val="0"/>
              </a:spcAft>
              <a:buClr>
                <a:schemeClr val="accent1"/>
              </a:buClr>
              <a:buSzPct val="80000"/>
              <a:buNone/>
            </a:pPr>
            <a:endParaRPr lang="en-US" sz="3200" b="0" i="0" u="none" strike="noStrike" cap="none" dirty="0">
              <a:solidFill>
                <a:schemeClr val="dk1"/>
              </a:solidFill>
              <a:latin typeface="Calibri"/>
              <a:ea typeface="Calibri"/>
              <a:cs typeface="Calibri"/>
              <a:sym typeface="Calibri"/>
            </a:endParaRPr>
          </a:p>
          <a:p>
            <a:pPr marL="438912" marR="0" lvl="0" indent="-324612" algn="l" rtl="0">
              <a:spcBef>
                <a:spcPts val="0"/>
              </a:spcBef>
              <a:buClr>
                <a:schemeClr val="accent1"/>
              </a:buClr>
              <a:buSzPct val="80000"/>
              <a:buFont typeface="Noto Sans Symbols"/>
              <a:buNone/>
            </a:pPr>
            <a:endParaRPr sz="3200" b="0" i="0" u="none" strike="noStrike" cap="none" dirty="0">
              <a:solidFill>
                <a:schemeClr val="dk1"/>
              </a:solidFill>
              <a:latin typeface="Calibri"/>
              <a:ea typeface="Calibri"/>
              <a:cs typeface="Calibri"/>
              <a:sym typeface="Calibri"/>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93">
                                            <p:txEl>
                                              <p:pRg st="0" end="0"/>
                                            </p:txEl>
                                          </p:spTgt>
                                        </p:tgtEl>
                                        <p:attrNameLst>
                                          <p:attrName>style.visibility</p:attrName>
                                        </p:attrNameLst>
                                      </p:cBhvr>
                                      <p:to>
                                        <p:strVal val="visible"/>
                                      </p:to>
                                    </p:set>
                                    <p:animEffect transition="in" filter="wipe(down)">
                                      <p:cBhvr>
                                        <p:cTn id="7" dur="500"/>
                                        <p:tgtEl>
                                          <p:spTgt spid="29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93">
                                            <p:txEl>
                                              <p:pRg st="1" end="1"/>
                                            </p:txEl>
                                          </p:spTgt>
                                        </p:tgtEl>
                                        <p:attrNameLst>
                                          <p:attrName>style.visibility</p:attrName>
                                        </p:attrNameLst>
                                      </p:cBhvr>
                                      <p:to>
                                        <p:strVal val="visible"/>
                                      </p:to>
                                    </p:set>
                                    <p:animEffect transition="in" filter="wipe(down)">
                                      <p:cBhvr>
                                        <p:cTn id="12" dur="500"/>
                                        <p:tgtEl>
                                          <p:spTgt spid="29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293">
                                            <p:txEl>
                                              <p:pRg st="2" end="2"/>
                                            </p:txEl>
                                          </p:spTgt>
                                        </p:tgtEl>
                                        <p:attrNameLst>
                                          <p:attrName>style.visibility</p:attrName>
                                        </p:attrNameLst>
                                      </p:cBhvr>
                                      <p:to>
                                        <p:strVal val="visible"/>
                                      </p:to>
                                    </p:set>
                                    <p:animEffect transition="in" filter="wipe(down)">
                                      <p:cBhvr>
                                        <p:cTn id="17" dur="500"/>
                                        <p:tgtEl>
                                          <p:spTgt spid="29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3" grpId="0" uiExpand="1"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97"/>
        <p:cNvGrpSpPr/>
        <p:nvPr/>
      </p:nvGrpSpPr>
      <p:grpSpPr>
        <a:xfrm>
          <a:off x="0" y="0"/>
          <a:ext cx="0" cy="0"/>
          <a:chOff x="0" y="0"/>
          <a:chExt cx="0" cy="0"/>
        </a:xfrm>
      </p:grpSpPr>
      <p:sp>
        <p:nvSpPr>
          <p:cNvPr id="298" name="Shape 298"/>
          <p:cNvSpPr txBox="1">
            <a:spLocks noGrp="1"/>
          </p:cNvSpPr>
          <p:nvPr>
            <p:ph type="title"/>
          </p:nvPr>
        </p:nvSpPr>
        <p:spPr>
          <a:prstGeom prst="rect">
            <a:avLst/>
          </a:prstGeom>
          <a:noFill/>
          <a:ln>
            <a:noFill/>
          </a:ln>
        </p:spPr>
        <p:txBody>
          <a:bodyPr lIns="91425" tIns="45700" rIns="45700" bIns="45700" anchor="ctr" anchorCtr="0">
            <a:noAutofit/>
          </a:bodyPr>
          <a:lstStyle/>
          <a:p>
            <a:pPr marL="0" marR="0" lvl="0" indent="0" algn="l" rtl="0">
              <a:spcBef>
                <a:spcPts val="0"/>
              </a:spcBef>
              <a:buClr>
                <a:srgbClr val="FFC700"/>
              </a:buClr>
              <a:buSzPct val="25000"/>
              <a:buFont typeface="Calibri"/>
              <a:buNone/>
            </a:pPr>
            <a:r>
              <a:rPr lang="en-US" sz="4500" b="1" i="0" u="none" strike="noStrike" cap="none">
                <a:solidFill>
                  <a:srgbClr val="FFC700"/>
                </a:solidFill>
                <a:latin typeface="Calibri"/>
                <a:ea typeface="Calibri"/>
                <a:cs typeface="Calibri"/>
                <a:sym typeface="Calibri"/>
              </a:rPr>
              <a:t>What is the </a:t>
            </a:r>
            <a:r>
              <a:rPr lang="en-US" sz="4500" b="1" i="0" u="sng" strike="noStrike" cap="none">
                <a:solidFill>
                  <a:srgbClr val="FFC700"/>
                </a:solidFill>
                <a:latin typeface="Calibri"/>
                <a:ea typeface="Calibri"/>
                <a:cs typeface="Calibri"/>
                <a:sym typeface="Calibri"/>
              </a:rPr>
              <a:t>P</a:t>
            </a:r>
            <a:r>
              <a:rPr lang="en-US" sz="4500" b="1" i="0" u="none" strike="noStrike" cap="none">
                <a:solidFill>
                  <a:srgbClr val="FFC700"/>
                </a:solidFill>
                <a:latin typeface="Calibri"/>
                <a:ea typeface="Calibri"/>
                <a:cs typeface="Calibri"/>
                <a:sym typeface="Calibri"/>
              </a:rPr>
              <a:t>urpose? </a:t>
            </a:r>
          </a:p>
        </p:txBody>
      </p:sp>
      <p:sp>
        <p:nvSpPr>
          <p:cNvPr id="299" name="Shape 299"/>
          <p:cNvSpPr txBox="1">
            <a:spLocks noGrp="1"/>
          </p:cNvSpPr>
          <p:nvPr>
            <p:ph type="body" idx="1"/>
          </p:nvPr>
        </p:nvSpPr>
        <p:spPr>
          <a:prstGeom prst="rect">
            <a:avLst/>
          </a:prstGeom>
          <a:noFill/>
          <a:ln>
            <a:noFill/>
          </a:ln>
        </p:spPr>
        <p:txBody>
          <a:bodyPr lIns="54850" tIns="91425" rIns="91425" bIns="45700" anchor="t" anchorCtr="0">
            <a:noAutofit/>
          </a:bodyPr>
          <a:lstStyle/>
          <a:p>
            <a:pPr marL="438912" marR="0" lvl="0" indent="-324612" algn="l" rtl="0">
              <a:spcBef>
                <a:spcPts val="0"/>
              </a:spcBef>
              <a:spcAft>
                <a:spcPts val="0"/>
              </a:spcAft>
              <a:buClr>
                <a:schemeClr val="accent1"/>
              </a:buClr>
              <a:buSzPct val="80000"/>
              <a:buFont typeface="Noto Sans Symbols"/>
              <a:buChar char="◼"/>
            </a:pPr>
            <a:r>
              <a:rPr lang="en-US" sz="3200" b="1" i="0" u="none" strike="noStrike" cap="none" dirty="0">
                <a:solidFill>
                  <a:schemeClr val="dk1"/>
                </a:solidFill>
                <a:latin typeface="Calibri"/>
                <a:ea typeface="Calibri"/>
                <a:cs typeface="Calibri"/>
                <a:sym typeface="Calibri"/>
              </a:rPr>
              <a:t>The reason behind the text; </a:t>
            </a:r>
          </a:p>
          <a:p>
            <a:pPr marL="731520" marR="0" lvl="1" indent="-274319" algn="l" rtl="0">
              <a:spcBef>
                <a:spcPts val="560"/>
              </a:spcBef>
              <a:spcAft>
                <a:spcPts val="0"/>
              </a:spcAft>
              <a:buClr>
                <a:schemeClr val="accent2"/>
              </a:buClr>
              <a:buSzPct val="90000"/>
              <a:buFont typeface="Noto Sans Symbols"/>
              <a:buChar char="▪"/>
            </a:pPr>
            <a:r>
              <a:rPr lang="en-US" sz="2800" b="0" i="0" u="none" strike="noStrike" cap="none" dirty="0">
                <a:solidFill>
                  <a:schemeClr val="dk1"/>
                </a:solidFill>
                <a:latin typeface="Calibri"/>
                <a:ea typeface="Calibri"/>
                <a:cs typeface="Calibri"/>
                <a:sym typeface="Calibri"/>
              </a:rPr>
              <a:t>Why was it written? </a:t>
            </a:r>
            <a:endParaRPr lang="en-US" sz="2800" b="0" i="0" u="none" strike="noStrike" cap="none" dirty="0" smtClean="0">
              <a:solidFill>
                <a:schemeClr val="dk1"/>
              </a:solidFill>
              <a:latin typeface="Calibri"/>
              <a:ea typeface="Calibri"/>
              <a:cs typeface="Calibri"/>
              <a:sym typeface="Calibri"/>
            </a:endParaRPr>
          </a:p>
          <a:p>
            <a:pPr marL="731520" marR="0" lvl="1" indent="-274319" algn="l" rtl="0">
              <a:spcBef>
                <a:spcPts val="560"/>
              </a:spcBef>
              <a:spcAft>
                <a:spcPts val="0"/>
              </a:spcAft>
              <a:buClr>
                <a:schemeClr val="accent2"/>
              </a:buClr>
              <a:buSzPct val="90000"/>
              <a:buFont typeface="Noto Sans Symbols"/>
              <a:buChar char="▪"/>
            </a:pPr>
            <a:r>
              <a:rPr lang="en-US" sz="2800" b="0" i="0" u="none" strike="noStrike" cap="none" dirty="0" smtClean="0">
                <a:solidFill>
                  <a:schemeClr val="dk1"/>
                </a:solidFill>
                <a:latin typeface="Calibri"/>
                <a:ea typeface="Calibri"/>
                <a:cs typeface="Calibri"/>
                <a:sym typeface="Calibri"/>
              </a:rPr>
              <a:t>What </a:t>
            </a:r>
            <a:r>
              <a:rPr lang="en-US" sz="2800" b="0" i="0" u="none" strike="noStrike" cap="none" dirty="0">
                <a:solidFill>
                  <a:schemeClr val="dk1"/>
                </a:solidFill>
                <a:latin typeface="Calibri"/>
                <a:ea typeface="Calibri"/>
                <a:cs typeface="Calibri"/>
                <a:sym typeface="Calibri"/>
              </a:rPr>
              <a:t>goal did the author have in mind? </a:t>
            </a:r>
            <a:endParaRPr lang="en-US" sz="2800" b="0" i="0" u="none" strike="noStrike" cap="none" dirty="0" smtClean="0">
              <a:solidFill>
                <a:schemeClr val="dk1"/>
              </a:solidFill>
              <a:latin typeface="Calibri"/>
              <a:ea typeface="Calibri"/>
              <a:cs typeface="Calibri"/>
              <a:sym typeface="Calibri"/>
            </a:endParaRPr>
          </a:p>
          <a:p>
            <a:pPr marL="731520" marR="0" lvl="1" indent="-274319" algn="l" rtl="0">
              <a:spcBef>
                <a:spcPts val="560"/>
              </a:spcBef>
              <a:spcAft>
                <a:spcPts val="0"/>
              </a:spcAft>
              <a:buClr>
                <a:schemeClr val="accent2"/>
              </a:buClr>
              <a:buSzPct val="90000"/>
              <a:buFont typeface="Noto Sans Symbols"/>
              <a:buChar char="▪"/>
            </a:pPr>
            <a:r>
              <a:rPr lang="en-US" sz="2800" dirty="0" smtClean="0">
                <a:solidFill>
                  <a:schemeClr val="dk1"/>
                </a:solidFill>
                <a:latin typeface="Calibri"/>
                <a:ea typeface="Calibri"/>
                <a:cs typeface="Calibri"/>
                <a:sym typeface="Calibri"/>
              </a:rPr>
              <a:t>What specific evidence in the document allows you to form that conclusion?</a:t>
            </a:r>
            <a:endParaRPr lang="en-US" sz="2800" b="0" i="0" u="none" strike="noStrike" cap="none" dirty="0">
              <a:solidFill>
                <a:schemeClr val="dk1"/>
              </a:solidFill>
              <a:latin typeface="Calibri"/>
              <a:ea typeface="Calibri"/>
              <a:cs typeface="Calibri"/>
              <a:sym typeface="Calibri"/>
            </a:endParaRPr>
          </a:p>
          <a:p>
            <a:pPr marL="438912" marR="0" lvl="0" indent="-324612" algn="l" rtl="0">
              <a:spcBef>
                <a:spcPts val="0"/>
              </a:spcBef>
              <a:spcAft>
                <a:spcPts val="0"/>
              </a:spcAft>
              <a:buClr>
                <a:schemeClr val="accent1"/>
              </a:buClr>
              <a:buSzPct val="80000"/>
              <a:buFont typeface="Noto Sans Symbols"/>
              <a:buChar char="◼"/>
            </a:pPr>
            <a:endParaRPr lang="en-US" sz="3200" b="0" i="0" u="none" strike="noStrike" cap="none" dirty="0">
              <a:solidFill>
                <a:schemeClr val="dk1"/>
              </a:solidFill>
              <a:latin typeface="Calibri"/>
              <a:ea typeface="Calibri"/>
              <a:cs typeface="Calibri"/>
              <a:sym typeface="Calibri"/>
            </a:endParaRPr>
          </a:p>
          <a:p>
            <a:pPr marL="438912" marR="0" lvl="0" indent="-324612" algn="l" rtl="0">
              <a:spcBef>
                <a:spcPts val="0"/>
              </a:spcBef>
              <a:buClr>
                <a:schemeClr val="accent1"/>
              </a:buClr>
              <a:buSzPct val="80000"/>
              <a:buFont typeface="Noto Sans Symbols"/>
              <a:buNone/>
            </a:pPr>
            <a:endParaRPr sz="3200" b="0" i="0" u="none" strike="noStrike" cap="none" dirty="0">
              <a:solidFill>
                <a:schemeClr val="dk1"/>
              </a:solidFill>
              <a:latin typeface="Calibri"/>
              <a:ea typeface="Calibri"/>
              <a:cs typeface="Calibri"/>
              <a:sym typeface="Calibri"/>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299">
                                            <p:txEl>
                                              <p:pRg st="0" end="0"/>
                                            </p:txEl>
                                          </p:spTgt>
                                        </p:tgtEl>
                                        <p:attrNameLst>
                                          <p:attrName>style.visibility</p:attrName>
                                        </p:attrNameLst>
                                      </p:cBhvr>
                                      <p:to>
                                        <p:strVal val="visible"/>
                                      </p:to>
                                    </p:set>
                                    <p:animEffect transition="in" filter="wheel(1)">
                                      <p:cBhvr>
                                        <p:cTn id="7" dur="2000"/>
                                        <p:tgtEl>
                                          <p:spTgt spid="29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299">
                                            <p:txEl>
                                              <p:pRg st="1" end="1"/>
                                            </p:txEl>
                                          </p:spTgt>
                                        </p:tgtEl>
                                        <p:attrNameLst>
                                          <p:attrName>style.visibility</p:attrName>
                                        </p:attrNameLst>
                                      </p:cBhvr>
                                      <p:to>
                                        <p:strVal val="visible"/>
                                      </p:to>
                                    </p:set>
                                    <p:animEffect transition="in" filter="wheel(1)">
                                      <p:cBhvr>
                                        <p:cTn id="12" dur="2000"/>
                                        <p:tgtEl>
                                          <p:spTgt spid="29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grpId="0" nodeType="clickEffect">
                                  <p:stCondLst>
                                    <p:cond delay="0"/>
                                  </p:stCondLst>
                                  <p:childTnLst>
                                    <p:set>
                                      <p:cBhvr>
                                        <p:cTn id="16" dur="1" fill="hold">
                                          <p:stCondLst>
                                            <p:cond delay="0"/>
                                          </p:stCondLst>
                                        </p:cTn>
                                        <p:tgtEl>
                                          <p:spTgt spid="299">
                                            <p:txEl>
                                              <p:pRg st="2" end="2"/>
                                            </p:txEl>
                                          </p:spTgt>
                                        </p:tgtEl>
                                        <p:attrNameLst>
                                          <p:attrName>style.visibility</p:attrName>
                                        </p:attrNameLst>
                                      </p:cBhvr>
                                      <p:to>
                                        <p:strVal val="visible"/>
                                      </p:to>
                                    </p:set>
                                    <p:animEffect transition="in" filter="wheel(1)">
                                      <p:cBhvr>
                                        <p:cTn id="17" dur="2000"/>
                                        <p:tgtEl>
                                          <p:spTgt spid="29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1" presetClass="entr" presetSubtype="1" fill="hold" grpId="0" nodeType="clickEffect">
                                  <p:stCondLst>
                                    <p:cond delay="0"/>
                                  </p:stCondLst>
                                  <p:childTnLst>
                                    <p:set>
                                      <p:cBhvr>
                                        <p:cTn id="21" dur="1" fill="hold">
                                          <p:stCondLst>
                                            <p:cond delay="0"/>
                                          </p:stCondLst>
                                        </p:cTn>
                                        <p:tgtEl>
                                          <p:spTgt spid="299">
                                            <p:txEl>
                                              <p:pRg st="3" end="3"/>
                                            </p:txEl>
                                          </p:spTgt>
                                        </p:tgtEl>
                                        <p:attrNameLst>
                                          <p:attrName>style.visibility</p:attrName>
                                        </p:attrNameLst>
                                      </p:cBhvr>
                                      <p:to>
                                        <p:strVal val="visible"/>
                                      </p:to>
                                    </p:set>
                                    <p:animEffect transition="in" filter="wheel(1)">
                                      <p:cBhvr>
                                        <p:cTn id="22" dur="2000"/>
                                        <p:tgtEl>
                                          <p:spTgt spid="299">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9" grpId="0" uiExpand="1"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03"/>
        <p:cNvGrpSpPr/>
        <p:nvPr/>
      </p:nvGrpSpPr>
      <p:grpSpPr>
        <a:xfrm>
          <a:off x="0" y="0"/>
          <a:ext cx="0" cy="0"/>
          <a:chOff x="0" y="0"/>
          <a:chExt cx="0" cy="0"/>
        </a:xfrm>
      </p:grpSpPr>
      <p:sp>
        <p:nvSpPr>
          <p:cNvPr id="304" name="Shape 304"/>
          <p:cNvSpPr txBox="1">
            <a:spLocks noGrp="1"/>
          </p:cNvSpPr>
          <p:nvPr>
            <p:ph type="title"/>
          </p:nvPr>
        </p:nvSpPr>
        <p:spPr>
          <a:prstGeom prst="rect">
            <a:avLst/>
          </a:prstGeom>
          <a:noFill/>
          <a:ln>
            <a:noFill/>
          </a:ln>
        </p:spPr>
        <p:txBody>
          <a:bodyPr lIns="91425" tIns="45700" rIns="45700" bIns="45700" anchor="ctr" anchorCtr="0">
            <a:noAutofit/>
          </a:bodyPr>
          <a:lstStyle/>
          <a:p>
            <a:pPr marL="0" marR="0" lvl="0" indent="0" algn="l" rtl="0">
              <a:spcBef>
                <a:spcPts val="0"/>
              </a:spcBef>
              <a:buClr>
                <a:srgbClr val="FFC700"/>
              </a:buClr>
              <a:buSzPct val="25000"/>
              <a:buFont typeface="Calibri"/>
              <a:buNone/>
            </a:pPr>
            <a:r>
              <a:rPr lang="en-US" sz="4500" b="1" i="0" u="none" strike="noStrike" cap="none">
                <a:solidFill>
                  <a:srgbClr val="FFC700"/>
                </a:solidFill>
                <a:latin typeface="Calibri"/>
                <a:ea typeface="Calibri"/>
                <a:cs typeface="Calibri"/>
                <a:sym typeface="Calibri"/>
              </a:rPr>
              <a:t>Who is the </a:t>
            </a:r>
            <a:r>
              <a:rPr lang="en-US" sz="4500" b="1" i="0" u="sng" strike="noStrike" cap="none">
                <a:solidFill>
                  <a:srgbClr val="FFC700"/>
                </a:solidFill>
                <a:latin typeface="Calibri"/>
                <a:ea typeface="Calibri"/>
                <a:cs typeface="Calibri"/>
                <a:sym typeface="Calibri"/>
              </a:rPr>
              <a:t>S</a:t>
            </a:r>
            <a:r>
              <a:rPr lang="en-US" sz="4500" b="1" i="0" u="none" strike="noStrike" cap="none">
                <a:solidFill>
                  <a:srgbClr val="FFC700"/>
                </a:solidFill>
                <a:latin typeface="Calibri"/>
                <a:ea typeface="Calibri"/>
                <a:cs typeface="Calibri"/>
                <a:sym typeface="Calibri"/>
              </a:rPr>
              <a:t>peaker? </a:t>
            </a:r>
          </a:p>
        </p:txBody>
      </p:sp>
      <p:sp>
        <p:nvSpPr>
          <p:cNvPr id="305" name="Shape 305"/>
          <p:cNvSpPr txBox="1">
            <a:spLocks noGrp="1"/>
          </p:cNvSpPr>
          <p:nvPr>
            <p:ph type="body" idx="1"/>
          </p:nvPr>
        </p:nvSpPr>
        <p:spPr>
          <a:prstGeom prst="rect">
            <a:avLst/>
          </a:prstGeom>
          <a:noFill/>
          <a:ln>
            <a:noFill/>
          </a:ln>
        </p:spPr>
        <p:txBody>
          <a:bodyPr lIns="54850" tIns="91425" rIns="91425" bIns="45700" anchor="t" anchorCtr="0">
            <a:noAutofit/>
          </a:bodyPr>
          <a:lstStyle/>
          <a:p>
            <a:pPr marL="438912" marR="0" lvl="0" indent="-324612" algn="l" rtl="0">
              <a:spcBef>
                <a:spcPts val="0"/>
              </a:spcBef>
              <a:spcAft>
                <a:spcPts val="0"/>
              </a:spcAft>
              <a:buClr>
                <a:schemeClr val="accent1"/>
              </a:buClr>
              <a:buSzPct val="80000"/>
              <a:buFont typeface="Noto Sans Symbols"/>
              <a:buChar char="◼"/>
            </a:pPr>
            <a:r>
              <a:rPr lang="en-US" sz="3200" b="1" i="0" u="none" strike="noStrike" cap="none" dirty="0">
                <a:solidFill>
                  <a:schemeClr val="dk1"/>
                </a:solidFill>
                <a:latin typeface="Calibri"/>
                <a:ea typeface="Calibri"/>
                <a:cs typeface="Calibri"/>
                <a:sym typeface="Calibri"/>
              </a:rPr>
              <a:t>Identification of the historical person (or group of people) who created the primary source. </a:t>
            </a:r>
          </a:p>
          <a:p>
            <a:pPr marL="731520" marR="0" lvl="1" indent="-274319" algn="l" rtl="0">
              <a:spcBef>
                <a:spcPts val="560"/>
              </a:spcBef>
              <a:spcAft>
                <a:spcPts val="0"/>
              </a:spcAft>
              <a:buClr>
                <a:schemeClr val="accent2"/>
              </a:buClr>
              <a:buSzPct val="90000"/>
              <a:buFont typeface="Noto Sans Symbols"/>
              <a:buChar char="▪"/>
            </a:pPr>
            <a:r>
              <a:rPr lang="en-US" sz="2800" b="0" i="0" u="none" strike="noStrike" cap="none" dirty="0">
                <a:solidFill>
                  <a:schemeClr val="dk1"/>
                </a:solidFill>
                <a:latin typeface="Calibri" panose="020F0502020204030204" pitchFamily="34" charset="0"/>
                <a:ea typeface="Calibri"/>
                <a:cs typeface="Calibri"/>
                <a:sym typeface="Calibri"/>
              </a:rPr>
              <a:t>Include what the student knows about this person's role in history or current </a:t>
            </a:r>
            <a:r>
              <a:rPr lang="en-US" sz="2800" b="0" i="0" u="none" strike="noStrike" cap="none" dirty="0" smtClean="0">
                <a:solidFill>
                  <a:schemeClr val="dk1"/>
                </a:solidFill>
                <a:latin typeface="Calibri" panose="020F0502020204030204" pitchFamily="34" charset="0"/>
                <a:ea typeface="Calibri"/>
                <a:cs typeface="Calibri"/>
                <a:sym typeface="Calibri"/>
              </a:rPr>
              <a:t>events.</a:t>
            </a:r>
          </a:p>
          <a:p>
            <a:pPr marL="731520" marR="0" lvl="1" indent="-274319" algn="l" rtl="0">
              <a:spcBef>
                <a:spcPts val="560"/>
              </a:spcBef>
              <a:spcAft>
                <a:spcPts val="0"/>
              </a:spcAft>
              <a:buClr>
                <a:schemeClr val="accent2"/>
              </a:buClr>
              <a:buSzPct val="90000"/>
              <a:buFont typeface="Noto Sans Symbols"/>
              <a:buChar char="▪"/>
            </a:pPr>
            <a:r>
              <a:rPr lang="en-US" sz="2800" dirty="0" smtClean="0">
                <a:solidFill>
                  <a:schemeClr val="tx1"/>
                </a:solidFill>
                <a:latin typeface="Calibri" panose="020F0502020204030204" pitchFamily="34" charset="0"/>
              </a:rPr>
              <a:t>What </a:t>
            </a:r>
            <a:r>
              <a:rPr lang="en-US" sz="2800" dirty="0">
                <a:solidFill>
                  <a:schemeClr val="tx1"/>
                </a:solidFill>
                <a:latin typeface="Calibri" panose="020F0502020204030204" pitchFamily="34" charset="0"/>
              </a:rPr>
              <a:t>biases exist in the </a:t>
            </a:r>
            <a:r>
              <a:rPr lang="en-US" sz="2800" dirty="0" smtClean="0">
                <a:solidFill>
                  <a:schemeClr val="tx1"/>
                </a:solidFill>
                <a:latin typeface="Calibri" panose="020F0502020204030204" pitchFamily="34" charset="0"/>
              </a:rPr>
              <a:t>author?</a:t>
            </a:r>
          </a:p>
          <a:p>
            <a:pPr marL="731520" marR="0" lvl="1" indent="-274319" algn="l" rtl="0">
              <a:spcBef>
                <a:spcPts val="560"/>
              </a:spcBef>
              <a:spcAft>
                <a:spcPts val="0"/>
              </a:spcAft>
              <a:buClr>
                <a:schemeClr val="accent2"/>
              </a:buClr>
              <a:buSzPct val="90000"/>
              <a:buFont typeface="Noto Sans Symbols"/>
              <a:buChar char="▪"/>
            </a:pPr>
            <a:r>
              <a:rPr lang="en-US" sz="2800" dirty="0" smtClean="0">
                <a:solidFill>
                  <a:schemeClr val="tx1"/>
                </a:solidFill>
                <a:latin typeface="Calibri" panose="020F0502020204030204" pitchFamily="34" charset="0"/>
              </a:rPr>
              <a:t>How </a:t>
            </a:r>
            <a:r>
              <a:rPr lang="en-US" sz="2800" dirty="0">
                <a:solidFill>
                  <a:schemeClr val="tx1"/>
                </a:solidFill>
                <a:latin typeface="Calibri" panose="020F0502020204030204" pitchFamily="34" charset="0"/>
              </a:rPr>
              <a:t>can these biases influence the document</a:t>
            </a:r>
            <a:r>
              <a:rPr lang="en-US" sz="2800" dirty="0" smtClean="0">
                <a:solidFill>
                  <a:schemeClr val="tx1"/>
                </a:solidFill>
                <a:latin typeface="Calibri" panose="020F0502020204030204" pitchFamily="34" charset="0"/>
              </a:rPr>
              <a:t>?</a:t>
            </a:r>
          </a:p>
          <a:p>
            <a:pPr marL="731520" marR="0" lvl="1" indent="-274319" algn="l" rtl="0">
              <a:spcBef>
                <a:spcPts val="560"/>
              </a:spcBef>
              <a:spcAft>
                <a:spcPts val="0"/>
              </a:spcAft>
              <a:buClr>
                <a:schemeClr val="accent2"/>
              </a:buClr>
              <a:buSzPct val="90000"/>
              <a:buFont typeface="Noto Sans Symbols"/>
              <a:buChar char="▪"/>
            </a:pPr>
            <a:r>
              <a:rPr lang="en-US" sz="2800" dirty="0" smtClean="0">
                <a:solidFill>
                  <a:schemeClr val="tx1"/>
                </a:solidFill>
                <a:latin typeface="Calibri" panose="020F0502020204030204" pitchFamily="34" charset="0"/>
              </a:rPr>
              <a:t>Whose voice is not included in the document?</a:t>
            </a:r>
            <a:endParaRPr lang="en-US" sz="2800" dirty="0">
              <a:solidFill>
                <a:schemeClr val="tx1"/>
              </a:solidFill>
              <a:latin typeface="Calibri" panose="020F0502020204030204" pitchFamily="34" charset="0"/>
            </a:endParaRPr>
          </a:p>
          <a:p>
            <a:pPr marL="731520" marR="0" lvl="1" indent="-274319" algn="l" rtl="0">
              <a:spcBef>
                <a:spcPts val="560"/>
              </a:spcBef>
              <a:spcAft>
                <a:spcPts val="0"/>
              </a:spcAft>
              <a:buClr>
                <a:schemeClr val="accent2"/>
              </a:buClr>
              <a:buSzPct val="90000"/>
              <a:buFont typeface="Noto Sans Symbols"/>
              <a:buChar char="▪"/>
            </a:pPr>
            <a:endParaRPr lang="en-US" sz="2800" b="0" i="0" u="none" strike="noStrike" cap="none" dirty="0">
              <a:solidFill>
                <a:schemeClr val="dk1"/>
              </a:solidFill>
              <a:latin typeface="Calibri"/>
              <a:ea typeface="Calibri"/>
              <a:cs typeface="Calibri"/>
              <a:sym typeface="Calibri"/>
            </a:endParaRPr>
          </a:p>
          <a:p>
            <a:pPr marL="438912" marR="0" lvl="0" indent="-324612" algn="l" rtl="0">
              <a:spcBef>
                <a:spcPts val="0"/>
              </a:spcBef>
              <a:spcAft>
                <a:spcPts val="0"/>
              </a:spcAft>
              <a:buClr>
                <a:schemeClr val="accent1"/>
              </a:buClr>
              <a:buSzPct val="80000"/>
              <a:buFont typeface="Noto Sans Symbols"/>
              <a:buChar char="◼"/>
            </a:pPr>
            <a:endParaRPr lang="en-US" sz="3200" b="0" i="0" u="none" strike="noStrike" cap="none" dirty="0">
              <a:solidFill>
                <a:schemeClr val="dk1"/>
              </a:solidFill>
              <a:latin typeface="Calibri"/>
              <a:ea typeface="Calibri"/>
              <a:cs typeface="Calibri"/>
              <a:sym typeface="Calibri"/>
            </a:endParaRPr>
          </a:p>
          <a:p>
            <a:pPr marL="438912" marR="0" lvl="0" indent="-324612" algn="l" rtl="0">
              <a:spcBef>
                <a:spcPts val="0"/>
              </a:spcBef>
              <a:buClr>
                <a:schemeClr val="accent1"/>
              </a:buClr>
              <a:buSzPct val="80000"/>
              <a:buFont typeface="Noto Sans Symbols"/>
              <a:buNone/>
            </a:pPr>
            <a:endParaRPr sz="3200" b="0" i="0" u="none" strike="noStrike" cap="none" dirty="0">
              <a:solidFill>
                <a:schemeClr val="dk1"/>
              </a:solidFill>
              <a:latin typeface="Calibri"/>
              <a:ea typeface="Calibri"/>
              <a:cs typeface="Calibri"/>
              <a:sym typeface="Calibri"/>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p:stCondLst>
                                    <p:cond delay="0"/>
                                  </p:stCondLst>
                                  <p:childTnLst>
                                    <p:set>
                                      <p:cBhvr>
                                        <p:cTn id="6" dur="1" fill="hold">
                                          <p:stCondLst>
                                            <p:cond delay="0"/>
                                          </p:stCondLst>
                                        </p:cTn>
                                        <p:tgtEl>
                                          <p:spTgt spid="305">
                                            <p:txEl>
                                              <p:pRg st="0" end="0"/>
                                            </p:txEl>
                                          </p:spTgt>
                                        </p:tgtEl>
                                        <p:attrNameLst>
                                          <p:attrName>style.visibility</p:attrName>
                                        </p:attrNameLst>
                                      </p:cBhvr>
                                      <p:to>
                                        <p:strVal val="visible"/>
                                      </p:to>
                                    </p:set>
                                    <p:animEffect transition="in" filter="fade">
                                      <p:cBhvr>
                                        <p:cTn id="7" dur="2000"/>
                                        <p:tgtEl>
                                          <p:spTgt spid="305">
                                            <p:txEl>
                                              <p:pRg st="0" end="0"/>
                                            </p:txEl>
                                          </p:spTgt>
                                        </p:tgtEl>
                                      </p:cBhvr>
                                    </p:animEffect>
                                    <p:anim calcmode="lin" valueType="num">
                                      <p:cBhvr>
                                        <p:cTn id="8" dur="2000" fill="hold"/>
                                        <p:tgtEl>
                                          <p:spTgt spid="305">
                                            <p:txEl>
                                              <p:pRg st="0" end="0"/>
                                            </p:txEl>
                                          </p:spTgt>
                                        </p:tgtEl>
                                        <p:attrNameLst>
                                          <p:attrName>ppt_w</p:attrName>
                                        </p:attrNameLst>
                                      </p:cBhvr>
                                      <p:tavLst>
                                        <p:tav tm="0" fmla="#ppt_w*sin(2.5*pi*$)">
                                          <p:val>
                                            <p:fltVal val="0"/>
                                          </p:val>
                                        </p:tav>
                                        <p:tav tm="100000">
                                          <p:val>
                                            <p:fltVal val="1"/>
                                          </p:val>
                                        </p:tav>
                                      </p:tavLst>
                                    </p:anim>
                                    <p:anim calcmode="lin" valueType="num">
                                      <p:cBhvr>
                                        <p:cTn id="9" dur="2000" fill="hold"/>
                                        <p:tgtEl>
                                          <p:spTgt spid="305">
                                            <p:txEl>
                                              <p:pRg st="0" end="0"/>
                                            </p:txEl>
                                          </p:spTgt>
                                        </p:tgtEl>
                                        <p:attrNameLst>
                                          <p:attrName>ppt_h</p:attrName>
                                        </p:attrNameLst>
                                      </p:cBhvr>
                                      <p:tavLst>
                                        <p:tav tm="0">
                                          <p:val>
                                            <p:strVal val="#ppt_h"/>
                                          </p:val>
                                        </p:tav>
                                        <p:tav tm="100000">
                                          <p:val>
                                            <p:strVal val="#ppt_h"/>
                                          </p:val>
                                        </p:tav>
                                      </p:tavLst>
                                    </p:anim>
                                  </p:childTnLst>
                                </p:cTn>
                              </p:par>
                            </p:childTnLst>
                          </p:cTn>
                        </p:par>
                      </p:childTnLst>
                    </p:cTn>
                  </p:par>
                  <p:par>
                    <p:cTn id="10" fill="hold">
                      <p:stCondLst>
                        <p:cond delay="indefinite"/>
                      </p:stCondLst>
                      <p:childTnLst>
                        <p:par>
                          <p:cTn id="11" fill="hold">
                            <p:stCondLst>
                              <p:cond delay="0"/>
                            </p:stCondLst>
                            <p:childTnLst>
                              <p:par>
                                <p:cTn id="12" presetID="45" presetClass="entr" presetSubtype="0" fill="hold" grpId="0" nodeType="clickEffect">
                                  <p:stCondLst>
                                    <p:cond delay="0"/>
                                  </p:stCondLst>
                                  <p:childTnLst>
                                    <p:set>
                                      <p:cBhvr>
                                        <p:cTn id="13" dur="1" fill="hold">
                                          <p:stCondLst>
                                            <p:cond delay="0"/>
                                          </p:stCondLst>
                                        </p:cTn>
                                        <p:tgtEl>
                                          <p:spTgt spid="305">
                                            <p:txEl>
                                              <p:pRg st="1" end="1"/>
                                            </p:txEl>
                                          </p:spTgt>
                                        </p:tgtEl>
                                        <p:attrNameLst>
                                          <p:attrName>style.visibility</p:attrName>
                                        </p:attrNameLst>
                                      </p:cBhvr>
                                      <p:to>
                                        <p:strVal val="visible"/>
                                      </p:to>
                                    </p:set>
                                    <p:animEffect transition="in" filter="fade">
                                      <p:cBhvr>
                                        <p:cTn id="14" dur="2000"/>
                                        <p:tgtEl>
                                          <p:spTgt spid="305">
                                            <p:txEl>
                                              <p:pRg st="1" end="1"/>
                                            </p:txEl>
                                          </p:spTgt>
                                        </p:tgtEl>
                                      </p:cBhvr>
                                    </p:animEffect>
                                    <p:anim calcmode="lin" valueType="num">
                                      <p:cBhvr>
                                        <p:cTn id="15" dur="2000" fill="hold"/>
                                        <p:tgtEl>
                                          <p:spTgt spid="305">
                                            <p:txEl>
                                              <p:pRg st="1" end="1"/>
                                            </p:txEl>
                                          </p:spTgt>
                                        </p:tgtEl>
                                        <p:attrNameLst>
                                          <p:attrName>ppt_w</p:attrName>
                                        </p:attrNameLst>
                                      </p:cBhvr>
                                      <p:tavLst>
                                        <p:tav tm="0" fmla="#ppt_w*sin(2.5*pi*$)">
                                          <p:val>
                                            <p:fltVal val="0"/>
                                          </p:val>
                                        </p:tav>
                                        <p:tav tm="100000">
                                          <p:val>
                                            <p:fltVal val="1"/>
                                          </p:val>
                                        </p:tav>
                                      </p:tavLst>
                                    </p:anim>
                                    <p:anim calcmode="lin" valueType="num">
                                      <p:cBhvr>
                                        <p:cTn id="16" dur="2000" fill="hold"/>
                                        <p:tgtEl>
                                          <p:spTgt spid="305">
                                            <p:txEl>
                                              <p:pRg st="1" end="1"/>
                                            </p:txEl>
                                          </p:spTgt>
                                        </p:tgtEl>
                                        <p:attrNameLst>
                                          <p:attrName>ppt_h</p:attrName>
                                        </p:attrNameLst>
                                      </p:cBhvr>
                                      <p:tavLst>
                                        <p:tav tm="0">
                                          <p:val>
                                            <p:strVal val="#ppt_h"/>
                                          </p:val>
                                        </p:tav>
                                        <p:tav tm="100000">
                                          <p:val>
                                            <p:strVal val="#ppt_h"/>
                                          </p:val>
                                        </p:tav>
                                      </p:tavLst>
                                    </p:anim>
                                  </p:childTnLst>
                                </p:cTn>
                              </p:par>
                            </p:childTnLst>
                          </p:cTn>
                        </p:par>
                      </p:childTnLst>
                    </p:cTn>
                  </p:par>
                  <p:par>
                    <p:cTn id="17" fill="hold">
                      <p:stCondLst>
                        <p:cond delay="indefinite"/>
                      </p:stCondLst>
                      <p:childTnLst>
                        <p:par>
                          <p:cTn id="18" fill="hold">
                            <p:stCondLst>
                              <p:cond delay="0"/>
                            </p:stCondLst>
                            <p:childTnLst>
                              <p:par>
                                <p:cTn id="19" presetID="45" presetClass="entr" presetSubtype="0" fill="hold" grpId="0" nodeType="clickEffect">
                                  <p:stCondLst>
                                    <p:cond delay="0"/>
                                  </p:stCondLst>
                                  <p:childTnLst>
                                    <p:set>
                                      <p:cBhvr>
                                        <p:cTn id="20" dur="1" fill="hold">
                                          <p:stCondLst>
                                            <p:cond delay="0"/>
                                          </p:stCondLst>
                                        </p:cTn>
                                        <p:tgtEl>
                                          <p:spTgt spid="305">
                                            <p:txEl>
                                              <p:pRg st="2" end="2"/>
                                            </p:txEl>
                                          </p:spTgt>
                                        </p:tgtEl>
                                        <p:attrNameLst>
                                          <p:attrName>style.visibility</p:attrName>
                                        </p:attrNameLst>
                                      </p:cBhvr>
                                      <p:to>
                                        <p:strVal val="visible"/>
                                      </p:to>
                                    </p:set>
                                    <p:animEffect transition="in" filter="fade">
                                      <p:cBhvr>
                                        <p:cTn id="21" dur="2000"/>
                                        <p:tgtEl>
                                          <p:spTgt spid="305">
                                            <p:txEl>
                                              <p:pRg st="2" end="2"/>
                                            </p:txEl>
                                          </p:spTgt>
                                        </p:tgtEl>
                                      </p:cBhvr>
                                    </p:animEffect>
                                    <p:anim calcmode="lin" valueType="num">
                                      <p:cBhvr>
                                        <p:cTn id="22" dur="2000" fill="hold"/>
                                        <p:tgtEl>
                                          <p:spTgt spid="305">
                                            <p:txEl>
                                              <p:pRg st="2" end="2"/>
                                            </p:txEl>
                                          </p:spTgt>
                                        </p:tgtEl>
                                        <p:attrNameLst>
                                          <p:attrName>ppt_w</p:attrName>
                                        </p:attrNameLst>
                                      </p:cBhvr>
                                      <p:tavLst>
                                        <p:tav tm="0" fmla="#ppt_w*sin(2.5*pi*$)">
                                          <p:val>
                                            <p:fltVal val="0"/>
                                          </p:val>
                                        </p:tav>
                                        <p:tav tm="100000">
                                          <p:val>
                                            <p:fltVal val="1"/>
                                          </p:val>
                                        </p:tav>
                                      </p:tavLst>
                                    </p:anim>
                                    <p:anim calcmode="lin" valueType="num">
                                      <p:cBhvr>
                                        <p:cTn id="23" dur="2000" fill="hold"/>
                                        <p:tgtEl>
                                          <p:spTgt spid="305">
                                            <p:txEl>
                                              <p:pRg st="2" end="2"/>
                                            </p:txEl>
                                          </p:spTgt>
                                        </p:tgtEl>
                                        <p:attrNameLst>
                                          <p:attrName>ppt_h</p:attrName>
                                        </p:attrNameLst>
                                      </p:cBhvr>
                                      <p:tavLst>
                                        <p:tav tm="0">
                                          <p:val>
                                            <p:strVal val="#ppt_h"/>
                                          </p:val>
                                        </p:tav>
                                        <p:tav tm="100000">
                                          <p:val>
                                            <p:strVal val="#ppt_h"/>
                                          </p:val>
                                        </p:tav>
                                      </p:tavLst>
                                    </p:anim>
                                  </p:childTnLst>
                                </p:cTn>
                              </p:par>
                            </p:childTnLst>
                          </p:cTn>
                        </p:par>
                      </p:childTnLst>
                    </p:cTn>
                  </p:par>
                  <p:par>
                    <p:cTn id="24" fill="hold">
                      <p:stCondLst>
                        <p:cond delay="indefinite"/>
                      </p:stCondLst>
                      <p:childTnLst>
                        <p:par>
                          <p:cTn id="25" fill="hold">
                            <p:stCondLst>
                              <p:cond delay="0"/>
                            </p:stCondLst>
                            <p:childTnLst>
                              <p:par>
                                <p:cTn id="26" presetID="45" presetClass="entr" presetSubtype="0" fill="hold" grpId="0" nodeType="clickEffect">
                                  <p:stCondLst>
                                    <p:cond delay="0"/>
                                  </p:stCondLst>
                                  <p:childTnLst>
                                    <p:set>
                                      <p:cBhvr>
                                        <p:cTn id="27" dur="1" fill="hold">
                                          <p:stCondLst>
                                            <p:cond delay="0"/>
                                          </p:stCondLst>
                                        </p:cTn>
                                        <p:tgtEl>
                                          <p:spTgt spid="305">
                                            <p:txEl>
                                              <p:pRg st="3" end="3"/>
                                            </p:txEl>
                                          </p:spTgt>
                                        </p:tgtEl>
                                        <p:attrNameLst>
                                          <p:attrName>style.visibility</p:attrName>
                                        </p:attrNameLst>
                                      </p:cBhvr>
                                      <p:to>
                                        <p:strVal val="visible"/>
                                      </p:to>
                                    </p:set>
                                    <p:animEffect transition="in" filter="fade">
                                      <p:cBhvr>
                                        <p:cTn id="28" dur="2000"/>
                                        <p:tgtEl>
                                          <p:spTgt spid="305">
                                            <p:txEl>
                                              <p:pRg st="3" end="3"/>
                                            </p:txEl>
                                          </p:spTgt>
                                        </p:tgtEl>
                                      </p:cBhvr>
                                    </p:animEffect>
                                    <p:anim calcmode="lin" valueType="num">
                                      <p:cBhvr>
                                        <p:cTn id="29" dur="2000" fill="hold"/>
                                        <p:tgtEl>
                                          <p:spTgt spid="305">
                                            <p:txEl>
                                              <p:pRg st="3" end="3"/>
                                            </p:txEl>
                                          </p:spTgt>
                                        </p:tgtEl>
                                        <p:attrNameLst>
                                          <p:attrName>ppt_w</p:attrName>
                                        </p:attrNameLst>
                                      </p:cBhvr>
                                      <p:tavLst>
                                        <p:tav tm="0" fmla="#ppt_w*sin(2.5*pi*$)">
                                          <p:val>
                                            <p:fltVal val="0"/>
                                          </p:val>
                                        </p:tav>
                                        <p:tav tm="100000">
                                          <p:val>
                                            <p:fltVal val="1"/>
                                          </p:val>
                                        </p:tav>
                                      </p:tavLst>
                                    </p:anim>
                                    <p:anim calcmode="lin" valueType="num">
                                      <p:cBhvr>
                                        <p:cTn id="30" dur="2000" fill="hold"/>
                                        <p:tgtEl>
                                          <p:spTgt spid="305">
                                            <p:txEl>
                                              <p:pRg st="3" end="3"/>
                                            </p:txEl>
                                          </p:spTgt>
                                        </p:tgtEl>
                                        <p:attrNameLst>
                                          <p:attrName>ppt_h</p:attrName>
                                        </p:attrNameLst>
                                      </p:cBhvr>
                                      <p:tavLst>
                                        <p:tav tm="0">
                                          <p:val>
                                            <p:strVal val="#ppt_h"/>
                                          </p:val>
                                        </p:tav>
                                        <p:tav tm="100000">
                                          <p:val>
                                            <p:strVal val="#ppt_h"/>
                                          </p:val>
                                        </p:tav>
                                      </p:tavLst>
                                    </p:anim>
                                  </p:childTnLst>
                                </p:cTn>
                              </p:par>
                            </p:childTnLst>
                          </p:cTn>
                        </p:par>
                      </p:childTnLst>
                    </p:cTn>
                  </p:par>
                  <p:par>
                    <p:cTn id="31" fill="hold">
                      <p:stCondLst>
                        <p:cond delay="indefinite"/>
                      </p:stCondLst>
                      <p:childTnLst>
                        <p:par>
                          <p:cTn id="32" fill="hold">
                            <p:stCondLst>
                              <p:cond delay="0"/>
                            </p:stCondLst>
                            <p:childTnLst>
                              <p:par>
                                <p:cTn id="33" presetID="45" presetClass="entr" presetSubtype="0" fill="hold" grpId="0" nodeType="clickEffect">
                                  <p:stCondLst>
                                    <p:cond delay="0"/>
                                  </p:stCondLst>
                                  <p:childTnLst>
                                    <p:set>
                                      <p:cBhvr>
                                        <p:cTn id="34" dur="1" fill="hold">
                                          <p:stCondLst>
                                            <p:cond delay="0"/>
                                          </p:stCondLst>
                                        </p:cTn>
                                        <p:tgtEl>
                                          <p:spTgt spid="305">
                                            <p:txEl>
                                              <p:pRg st="4" end="4"/>
                                            </p:txEl>
                                          </p:spTgt>
                                        </p:tgtEl>
                                        <p:attrNameLst>
                                          <p:attrName>style.visibility</p:attrName>
                                        </p:attrNameLst>
                                      </p:cBhvr>
                                      <p:to>
                                        <p:strVal val="visible"/>
                                      </p:to>
                                    </p:set>
                                    <p:animEffect transition="in" filter="fade">
                                      <p:cBhvr>
                                        <p:cTn id="35" dur="2000"/>
                                        <p:tgtEl>
                                          <p:spTgt spid="305">
                                            <p:txEl>
                                              <p:pRg st="4" end="4"/>
                                            </p:txEl>
                                          </p:spTgt>
                                        </p:tgtEl>
                                      </p:cBhvr>
                                    </p:animEffect>
                                    <p:anim calcmode="lin" valueType="num">
                                      <p:cBhvr>
                                        <p:cTn id="36" dur="2000" fill="hold"/>
                                        <p:tgtEl>
                                          <p:spTgt spid="305">
                                            <p:txEl>
                                              <p:pRg st="4" end="4"/>
                                            </p:txEl>
                                          </p:spTgt>
                                        </p:tgtEl>
                                        <p:attrNameLst>
                                          <p:attrName>ppt_w</p:attrName>
                                        </p:attrNameLst>
                                      </p:cBhvr>
                                      <p:tavLst>
                                        <p:tav tm="0" fmla="#ppt_w*sin(2.5*pi*$)">
                                          <p:val>
                                            <p:fltVal val="0"/>
                                          </p:val>
                                        </p:tav>
                                        <p:tav tm="100000">
                                          <p:val>
                                            <p:fltVal val="1"/>
                                          </p:val>
                                        </p:tav>
                                      </p:tavLst>
                                    </p:anim>
                                    <p:anim calcmode="lin" valueType="num">
                                      <p:cBhvr>
                                        <p:cTn id="37" dur="2000" fill="hold"/>
                                        <p:tgtEl>
                                          <p:spTgt spid="305">
                                            <p:txEl>
                                              <p:pRg st="4" end="4"/>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5" grpId="0" uiExpand="1"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S.O.A.P.S.</a:t>
            </a:r>
            <a:endParaRPr lang="en-US" dirty="0"/>
          </a:p>
        </p:txBody>
      </p:sp>
      <p:sp>
        <p:nvSpPr>
          <p:cNvPr id="3" name="Text Placeholder 2"/>
          <p:cNvSpPr>
            <a:spLocks noGrp="1"/>
          </p:cNvSpPr>
          <p:nvPr>
            <p:ph type="body" idx="1"/>
          </p:nvPr>
        </p:nvSpPr>
        <p:spPr/>
        <p:txBody>
          <a:bodyPr/>
          <a:lstStyle/>
          <a:p>
            <a:r>
              <a:rPr lang="en-US" dirty="0" smtClean="0"/>
              <a:t>Use your analysis guide to evaluate the Gettysburg Address and the Emancipation Proclamation</a:t>
            </a:r>
            <a:endParaRPr lang="en-US" dirty="0"/>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chemeClr val="lt1"/>
              </a:buClr>
              <a:buSzPct val="25000"/>
              <a:buFont typeface="Calibri"/>
              <a:buNone/>
            </a:pPr>
            <a:fld id="{00000000-1234-1234-1234-123412341234}" type="slidenum">
              <a:rPr lang="en-US" sz="1200" b="1" i="0" u="none" strike="noStrike" cap="none" smtClean="0">
                <a:solidFill>
                  <a:schemeClr val="lt1"/>
                </a:solidFill>
                <a:latin typeface="Calibri"/>
                <a:ea typeface="Calibri"/>
                <a:cs typeface="Calibri"/>
                <a:sym typeface="Calibri"/>
              </a:rPr>
              <a:t>15</a:t>
            </a:fld>
            <a:endParaRPr lang="en-US" sz="1200" b="1" i="0" u="none" strike="noStrike" cap="none">
              <a:solidFill>
                <a:schemeClr val="lt1"/>
              </a:solidFill>
              <a:latin typeface="Calibri"/>
              <a:ea typeface="Calibri"/>
              <a:cs typeface="Calibri"/>
              <a:sym typeface="Calibri"/>
            </a:endParaRPr>
          </a:p>
        </p:txBody>
      </p:sp>
    </p:spTree>
    <p:extLst>
      <p:ext uri="{BB962C8B-B14F-4D97-AF65-F5344CB8AC3E}">
        <p14:creationId xmlns:p14="http://schemas.microsoft.com/office/powerpoint/2010/main" val="153622664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10"/>
        <p:cNvGrpSpPr/>
        <p:nvPr/>
      </p:nvGrpSpPr>
      <p:grpSpPr>
        <a:xfrm>
          <a:off x="0" y="0"/>
          <a:ext cx="0" cy="0"/>
          <a:chOff x="0" y="0"/>
          <a:chExt cx="0" cy="0"/>
        </a:xfrm>
      </p:grpSpPr>
      <p:sp>
        <p:nvSpPr>
          <p:cNvPr id="311" name="Shape 311"/>
          <p:cNvSpPr txBox="1">
            <a:spLocks noGrp="1"/>
          </p:cNvSpPr>
          <p:nvPr>
            <p:ph type="title"/>
          </p:nvPr>
        </p:nvSpPr>
        <p:spPr>
          <a:prstGeom prst="rect">
            <a:avLst/>
          </a:prstGeom>
        </p:spPr>
        <p:txBody>
          <a:bodyPr lIns="91425" tIns="91425" rIns="91425" bIns="91425" anchor="ctr" anchorCtr="0">
            <a:noAutofit/>
          </a:bodyPr>
          <a:lstStyle/>
          <a:p>
            <a:pPr lvl="0">
              <a:spcBef>
                <a:spcPts val="0"/>
              </a:spcBef>
              <a:buNone/>
            </a:pPr>
            <a:r>
              <a:rPr lang="en-US"/>
              <a:t>R.A.F.T.</a:t>
            </a:r>
          </a:p>
        </p:txBody>
      </p:sp>
      <p:sp>
        <p:nvSpPr>
          <p:cNvPr id="312" name="Shape 312"/>
          <p:cNvSpPr txBox="1">
            <a:spLocks noGrp="1"/>
          </p:cNvSpPr>
          <p:nvPr>
            <p:ph type="body" idx="1"/>
          </p:nvPr>
        </p:nvSpPr>
        <p:spPr>
          <a:prstGeom prst="rect">
            <a:avLst/>
          </a:prstGeom>
        </p:spPr>
        <p:txBody>
          <a:bodyPr lIns="91425" tIns="91425" rIns="91425" bIns="91425" anchor="t" anchorCtr="0">
            <a:noAutofit/>
          </a:bodyPr>
          <a:lstStyle/>
          <a:p>
            <a:pPr lvl="0">
              <a:spcBef>
                <a:spcPts val="0"/>
              </a:spcBef>
              <a:buNone/>
            </a:pPr>
            <a:endParaRPr/>
          </a:p>
        </p:txBody>
      </p:sp>
      <p:sp>
        <p:nvSpPr>
          <p:cNvPr id="313" name="Shape 313"/>
          <p:cNvSpPr txBox="1">
            <a:spLocks noGrp="1"/>
          </p:cNvSpPr>
          <p:nvPr>
            <p:ph type="sldNum" idx="12"/>
          </p:nvPr>
        </p:nvSpPr>
        <p:spPr>
          <a:prstGeom prst="rect">
            <a:avLst/>
          </a:prstGeom>
        </p:spPr>
        <p:txBody>
          <a:bodyPr lIns="91425" tIns="45700" rIns="91425" bIns="0" anchor="b" anchorCtr="0">
            <a:noAutofit/>
          </a:bodyPr>
          <a:lstStyle/>
          <a:p>
            <a:pPr lvl="0">
              <a:spcBef>
                <a:spcPts val="0"/>
              </a:spcBef>
              <a:buClr>
                <a:srgbClr val="000000"/>
              </a:buClr>
              <a:buSzPct val="25000"/>
              <a:buFont typeface="Arial"/>
              <a:buNone/>
            </a:pPr>
            <a:fld id="{00000000-1234-1234-1234-123412341234}" type="slidenum">
              <a:rPr lang="en-US"/>
              <a:t>16</a:t>
            </a:fld>
            <a:endParaRPr lang="en-US"/>
          </a:p>
        </p:txBody>
      </p:sp>
      <p:pic>
        <p:nvPicPr>
          <p:cNvPr id="314" name="Shape 314" descr="differentiated-instruction-powerpoint-for-pd-workshop-35-728.jpg"/>
          <p:cNvPicPr preferRelativeResize="0"/>
          <p:nvPr/>
        </p:nvPicPr>
        <p:blipFill>
          <a:blip r:embed="rId3">
            <a:alphaModFix/>
          </a:blip>
          <a:stretch>
            <a:fillRect/>
          </a:stretch>
        </p:blipFill>
        <p:spPr>
          <a:xfrm>
            <a:off x="0" y="0"/>
            <a:ext cx="9144000" cy="6858000"/>
          </a:xfrm>
          <a:prstGeom prst="rect">
            <a:avLst/>
          </a:prstGeom>
          <a:noFill/>
          <a:ln>
            <a:noFill/>
          </a:ln>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19"/>
        <p:cNvGrpSpPr/>
        <p:nvPr/>
      </p:nvGrpSpPr>
      <p:grpSpPr>
        <a:xfrm>
          <a:off x="0" y="0"/>
          <a:ext cx="0" cy="0"/>
          <a:chOff x="0" y="0"/>
          <a:chExt cx="0" cy="0"/>
        </a:xfrm>
      </p:grpSpPr>
      <p:sp>
        <p:nvSpPr>
          <p:cNvPr id="320" name="Shape 320"/>
          <p:cNvSpPr txBox="1">
            <a:spLocks noGrp="1"/>
          </p:cNvSpPr>
          <p:nvPr>
            <p:ph type="title"/>
          </p:nvPr>
        </p:nvSpPr>
        <p:spPr>
          <a:xfrm>
            <a:off x="357187" y="-68052"/>
            <a:ext cx="8229600" cy="1252800"/>
          </a:xfrm>
          <a:prstGeom prst="rect">
            <a:avLst/>
          </a:prstGeom>
        </p:spPr>
        <p:txBody>
          <a:bodyPr lIns="91425" tIns="91425" rIns="91425" bIns="91425" anchor="ctr" anchorCtr="0">
            <a:noAutofit/>
          </a:bodyPr>
          <a:lstStyle/>
          <a:p>
            <a:pPr lvl="0">
              <a:spcBef>
                <a:spcPts val="0"/>
              </a:spcBef>
              <a:buNone/>
            </a:pPr>
            <a:r>
              <a:rPr lang="en-US" dirty="0"/>
              <a:t>R.A.F.T.</a:t>
            </a:r>
          </a:p>
        </p:txBody>
      </p:sp>
      <p:sp>
        <p:nvSpPr>
          <p:cNvPr id="321" name="Shape 321"/>
          <p:cNvSpPr txBox="1">
            <a:spLocks noGrp="1"/>
          </p:cNvSpPr>
          <p:nvPr>
            <p:ph type="body" idx="1"/>
          </p:nvPr>
        </p:nvSpPr>
        <p:spPr>
          <a:prstGeom prst="rect">
            <a:avLst/>
          </a:prstGeom>
        </p:spPr>
        <p:txBody>
          <a:bodyPr lIns="91425" tIns="91425" rIns="91425" bIns="91425" anchor="t" anchorCtr="0">
            <a:noAutofit/>
          </a:bodyPr>
          <a:lstStyle/>
          <a:p>
            <a:pPr lvl="0">
              <a:spcBef>
                <a:spcPts val="0"/>
              </a:spcBef>
              <a:buNone/>
            </a:pPr>
            <a:endParaRPr/>
          </a:p>
        </p:txBody>
      </p:sp>
      <p:sp>
        <p:nvSpPr>
          <p:cNvPr id="322" name="Shape 322"/>
          <p:cNvSpPr txBox="1">
            <a:spLocks noGrp="1"/>
          </p:cNvSpPr>
          <p:nvPr>
            <p:ph type="sldNum" idx="12"/>
          </p:nvPr>
        </p:nvSpPr>
        <p:spPr>
          <a:prstGeom prst="rect">
            <a:avLst/>
          </a:prstGeom>
        </p:spPr>
        <p:txBody>
          <a:bodyPr lIns="91425" tIns="45700" rIns="91425" bIns="0" anchor="b" anchorCtr="0">
            <a:noAutofit/>
          </a:bodyPr>
          <a:lstStyle/>
          <a:p>
            <a:pPr lvl="0">
              <a:spcBef>
                <a:spcPts val="0"/>
              </a:spcBef>
              <a:buClr>
                <a:srgbClr val="000000"/>
              </a:buClr>
              <a:buSzPct val="25000"/>
              <a:buFont typeface="Arial"/>
              <a:buNone/>
            </a:pPr>
            <a:fld id="{00000000-1234-1234-1234-123412341234}" type="slidenum">
              <a:rPr lang="en-US"/>
              <a:t>17</a:t>
            </a:fld>
            <a:endParaRPr lang="en-US"/>
          </a:p>
        </p:txBody>
      </p:sp>
      <p:pic>
        <p:nvPicPr>
          <p:cNvPr id="323" name="Shape 323" descr="differentiated-instruction-strategy-raft-5-728.jpg"/>
          <p:cNvPicPr preferRelativeResize="0"/>
          <p:nvPr/>
        </p:nvPicPr>
        <p:blipFill>
          <a:blip r:embed="rId3">
            <a:alphaModFix/>
          </a:blip>
          <a:stretch>
            <a:fillRect/>
          </a:stretch>
        </p:blipFill>
        <p:spPr>
          <a:xfrm>
            <a:off x="0" y="1047749"/>
            <a:ext cx="9144000" cy="5353150"/>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t>R.A.F.T.</a:t>
            </a:r>
            <a:endParaRPr lang="en-US" dirty="0"/>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chemeClr val="lt1"/>
              </a:buClr>
              <a:buSzPct val="25000"/>
              <a:buFont typeface="Calibri"/>
              <a:buNone/>
            </a:pPr>
            <a:fld id="{00000000-1234-1234-1234-123412341234}" type="slidenum">
              <a:rPr lang="en-US" sz="1200" b="1" i="0" u="none" strike="noStrike" cap="none" smtClean="0">
                <a:solidFill>
                  <a:schemeClr val="lt1"/>
                </a:solidFill>
                <a:latin typeface="Calibri"/>
                <a:ea typeface="Calibri"/>
                <a:cs typeface="Calibri"/>
                <a:sym typeface="Calibri"/>
              </a:rPr>
              <a:t>18</a:t>
            </a:fld>
            <a:endParaRPr lang="en-US" sz="1200" b="1" i="0" u="none" strike="noStrike" cap="none">
              <a:solidFill>
                <a:schemeClr val="lt1"/>
              </a:solidFill>
              <a:latin typeface="Calibri"/>
              <a:ea typeface="Calibri"/>
              <a:cs typeface="Calibri"/>
              <a:sym typeface="Calibri"/>
            </a:endParaRPr>
          </a:p>
        </p:txBody>
      </p:sp>
      <p:graphicFrame>
        <p:nvGraphicFramePr>
          <p:cNvPr id="5" name="Table 4"/>
          <p:cNvGraphicFramePr>
            <a:graphicFrameLocks noGrp="1"/>
          </p:cNvGraphicFramePr>
          <p:nvPr>
            <p:extLst>
              <p:ext uri="{D42A27DB-BD31-4B8C-83A1-F6EECF244321}">
                <p14:modId xmlns:p14="http://schemas.microsoft.com/office/powerpoint/2010/main" val="2657503723"/>
              </p:ext>
            </p:extLst>
          </p:nvPr>
        </p:nvGraphicFramePr>
        <p:xfrm>
          <a:off x="370112" y="1417637"/>
          <a:ext cx="7848604" cy="4525963"/>
        </p:xfrm>
        <a:graphic>
          <a:graphicData uri="http://schemas.openxmlformats.org/drawingml/2006/table">
            <a:tbl>
              <a:tblPr/>
              <a:tblGrid>
                <a:gridCol w="1962151"/>
                <a:gridCol w="1962151"/>
                <a:gridCol w="1962151"/>
                <a:gridCol w="1962151"/>
              </a:tblGrid>
              <a:tr h="202655">
                <a:tc>
                  <a:txBody>
                    <a:bodyPr/>
                    <a:lstStyle/>
                    <a:p>
                      <a:pPr marL="0" marR="0" algn="ctr">
                        <a:spcBef>
                          <a:spcPts val="0"/>
                        </a:spcBef>
                        <a:spcAft>
                          <a:spcPts val="0"/>
                        </a:spcAft>
                      </a:pPr>
                      <a:r>
                        <a:rPr lang="en-US" sz="1300" b="1" dirty="0">
                          <a:effectLst/>
                          <a:latin typeface="Arial" panose="020B0604020202020204" pitchFamily="34" charset="0"/>
                          <a:ea typeface="Times New Roman" panose="02020603050405020304" pitchFamily="18" charset="0"/>
                        </a:rPr>
                        <a:t>Role</a:t>
                      </a:r>
                      <a:endParaRPr lang="en-US" sz="900" dirty="0">
                        <a:effectLst/>
                        <a:latin typeface="Times New Roman" panose="02020603050405020304" pitchFamily="18" charset="0"/>
                        <a:ea typeface="Times New Roman" panose="02020603050405020304" pitchFamily="18" charset="0"/>
                      </a:endParaRPr>
                    </a:p>
                  </a:txBody>
                  <a:tcPr marL="50664" marR="50664" marT="0" marB="0">
                    <a:lnL w="381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300" b="1">
                          <a:effectLst/>
                          <a:latin typeface="Arial" panose="020B0604020202020204" pitchFamily="34" charset="0"/>
                          <a:ea typeface="Times New Roman" panose="02020603050405020304" pitchFamily="18" charset="0"/>
                        </a:rPr>
                        <a:t>Audience</a:t>
                      </a:r>
                      <a:endParaRPr lang="en-US" sz="900">
                        <a:effectLst/>
                        <a:latin typeface="Times New Roman" panose="02020603050405020304" pitchFamily="18" charset="0"/>
                        <a:ea typeface="Times New Roman" panose="02020603050405020304" pitchFamily="18" charset="0"/>
                      </a:endParaRPr>
                    </a:p>
                  </a:txBody>
                  <a:tcPr marL="50664" marR="50664" marT="0" marB="0">
                    <a:lnL w="381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300" b="1">
                          <a:effectLst/>
                          <a:latin typeface="Arial" panose="020B0604020202020204" pitchFamily="34" charset="0"/>
                          <a:ea typeface="Times New Roman" panose="02020603050405020304" pitchFamily="18" charset="0"/>
                        </a:rPr>
                        <a:t>Format</a:t>
                      </a:r>
                      <a:endParaRPr lang="en-US" sz="900">
                        <a:effectLst/>
                        <a:latin typeface="Times New Roman" panose="02020603050405020304" pitchFamily="18" charset="0"/>
                        <a:ea typeface="Times New Roman" panose="02020603050405020304" pitchFamily="18" charset="0"/>
                      </a:endParaRPr>
                    </a:p>
                  </a:txBody>
                  <a:tcPr marL="50664" marR="50664" marT="0" marB="0">
                    <a:lnL w="381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300" b="1">
                          <a:effectLst/>
                          <a:latin typeface="Arial" panose="020B0604020202020204" pitchFamily="34" charset="0"/>
                          <a:ea typeface="Times New Roman" panose="02020603050405020304" pitchFamily="18" charset="0"/>
                        </a:rPr>
                        <a:t>Topic</a:t>
                      </a:r>
                      <a:endParaRPr lang="en-US" sz="900">
                        <a:effectLst/>
                        <a:latin typeface="Times New Roman" panose="02020603050405020304" pitchFamily="18" charset="0"/>
                        <a:ea typeface="Times New Roman" panose="02020603050405020304" pitchFamily="18" charset="0"/>
                      </a:endParaRPr>
                    </a:p>
                  </a:txBody>
                  <a:tcPr marL="50664" marR="50664" marT="0" marB="0">
                    <a:lnL w="381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tcPr>
                </a:tc>
              </a:tr>
              <a:tr h="945724">
                <a:tc>
                  <a:txBody>
                    <a:bodyPr/>
                    <a:lstStyle/>
                    <a:p>
                      <a:pPr marL="0" marR="0" algn="ctr">
                        <a:spcBef>
                          <a:spcPts val="0"/>
                        </a:spcBef>
                        <a:spcAft>
                          <a:spcPts val="0"/>
                        </a:spcAft>
                      </a:pPr>
                      <a:endParaRPr lang="en-US" sz="1400" b="1" dirty="0" smtClean="0">
                        <a:effectLst/>
                        <a:latin typeface="Times New Roman" panose="02020603050405020304" pitchFamily="18" charset="0"/>
                        <a:ea typeface="Times New Roman" panose="02020603050405020304" pitchFamily="18" charset="0"/>
                      </a:endParaRPr>
                    </a:p>
                    <a:p>
                      <a:pPr marL="0" marR="0" algn="ctr">
                        <a:spcBef>
                          <a:spcPts val="0"/>
                        </a:spcBef>
                        <a:spcAft>
                          <a:spcPts val="0"/>
                        </a:spcAft>
                      </a:pPr>
                      <a:r>
                        <a:rPr lang="en-US" sz="1400" b="1" dirty="0" smtClean="0">
                          <a:effectLst/>
                          <a:latin typeface="Times New Roman" panose="02020603050405020304" pitchFamily="18" charset="0"/>
                          <a:ea typeface="Times New Roman" panose="02020603050405020304" pitchFamily="18" charset="0"/>
                        </a:rPr>
                        <a:t>Jefferson</a:t>
                      </a:r>
                      <a:r>
                        <a:rPr lang="en-US" sz="1400" b="1" baseline="0" dirty="0" smtClean="0">
                          <a:effectLst/>
                          <a:latin typeface="Times New Roman" panose="02020603050405020304" pitchFamily="18" charset="0"/>
                          <a:ea typeface="Times New Roman" panose="02020603050405020304" pitchFamily="18" charset="0"/>
                        </a:rPr>
                        <a:t> Davis</a:t>
                      </a:r>
                      <a:endParaRPr lang="en-US" sz="1400" b="1" dirty="0">
                        <a:effectLst/>
                        <a:latin typeface="Times New Roman" panose="02020603050405020304" pitchFamily="18" charset="0"/>
                        <a:ea typeface="Times New Roman" panose="02020603050405020304" pitchFamily="18" charset="0"/>
                      </a:endParaRPr>
                    </a:p>
                  </a:txBody>
                  <a:tcPr marL="50664" marR="50664" marT="0" marB="0">
                    <a:lnL w="381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1400" b="1" dirty="0" smtClean="0">
                        <a:effectLst/>
                        <a:latin typeface="Times New Roman" panose="02020603050405020304" pitchFamily="18" charset="0"/>
                        <a:ea typeface="Times New Roman" panose="02020603050405020304" pitchFamily="18" charset="0"/>
                      </a:endParaRPr>
                    </a:p>
                    <a:p>
                      <a:pPr marL="0" marR="0" algn="ctr">
                        <a:spcBef>
                          <a:spcPts val="0"/>
                        </a:spcBef>
                        <a:spcAft>
                          <a:spcPts val="0"/>
                        </a:spcAft>
                      </a:pPr>
                      <a:r>
                        <a:rPr lang="en-US" sz="1400" b="1" dirty="0" smtClean="0">
                          <a:effectLst/>
                          <a:latin typeface="Times New Roman" panose="02020603050405020304" pitchFamily="18" charset="0"/>
                          <a:ea typeface="Times New Roman" panose="02020603050405020304" pitchFamily="18" charset="0"/>
                        </a:rPr>
                        <a:t>Confederate</a:t>
                      </a:r>
                      <a:r>
                        <a:rPr lang="en-US" sz="1400" b="1" baseline="0" dirty="0" smtClean="0">
                          <a:effectLst/>
                          <a:latin typeface="Times New Roman" panose="02020603050405020304" pitchFamily="18" charset="0"/>
                          <a:ea typeface="Times New Roman" panose="02020603050405020304" pitchFamily="18" charset="0"/>
                        </a:rPr>
                        <a:t> Congress</a:t>
                      </a:r>
                      <a:endParaRPr lang="en-US" sz="1400" b="1" dirty="0">
                        <a:effectLst/>
                        <a:latin typeface="Times New Roman" panose="02020603050405020304" pitchFamily="18" charset="0"/>
                        <a:ea typeface="Times New Roman" panose="02020603050405020304" pitchFamily="18" charset="0"/>
                      </a:endParaRPr>
                    </a:p>
                  </a:txBody>
                  <a:tcPr marL="50664" marR="50664" marT="0" marB="0">
                    <a:lnL w="381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1400" b="1" dirty="0" smtClean="0">
                        <a:effectLst/>
                        <a:latin typeface="Times New Roman" panose="02020603050405020304" pitchFamily="18" charset="0"/>
                        <a:ea typeface="Times New Roman" panose="02020603050405020304" pitchFamily="18" charset="0"/>
                      </a:endParaRPr>
                    </a:p>
                    <a:p>
                      <a:pPr marL="0" marR="0" algn="ctr">
                        <a:spcBef>
                          <a:spcPts val="0"/>
                        </a:spcBef>
                        <a:spcAft>
                          <a:spcPts val="0"/>
                        </a:spcAft>
                      </a:pPr>
                      <a:r>
                        <a:rPr lang="en-US" sz="1400" b="1" dirty="0" smtClean="0">
                          <a:effectLst/>
                          <a:latin typeface="Times New Roman" panose="02020603050405020304" pitchFamily="18" charset="0"/>
                          <a:ea typeface="Times New Roman" panose="02020603050405020304" pitchFamily="18" charset="0"/>
                        </a:rPr>
                        <a:t>Speech</a:t>
                      </a:r>
                      <a:endParaRPr lang="en-US" sz="1400" b="1" dirty="0">
                        <a:effectLst/>
                        <a:latin typeface="Times New Roman" panose="02020603050405020304" pitchFamily="18" charset="0"/>
                        <a:ea typeface="Times New Roman" panose="02020603050405020304" pitchFamily="18" charset="0"/>
                      </a:endParaRPr>
                    </a:p>
                  </a:txBody>
                  <a:tcPr marL="50664" marR="50664" marT="0" marB="0">
                    <a:lnL w="381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1400" b="1" dirty="0" smtClean="0">
                        <a:effectLst/>
                        <a:latin typeface="Times New Roman" panose="02020603050405020304" pitchFamily="18" charset="0"/>
                        <a:ea typeface="Times New Roman" panose="02020603050405020304" pitchFamily="18" charset="0"/>
                      </a:endParaRPr>
                    </a:p>
                    <a:p>
                      <a:pPr marL="0" marR="0" algn="ctr">
                        <a:spcBef>
                          <a:spcPts val="0"/>
                        </a:spcBef>
                        <a:spcAft>
                          <a:spcPts val="0"/>
                        </a:spcAft>
                      </a:pPr>
                      <a:r>
                        <a:rPr lang="en-US" sz="1400" b="1" dirty="0" smtClean="0">
                          <a:effectLst/>
                          <a:latin typeface="Times New Roman" panose="02020603050405020304" pitchFamily="18" charset="0"/>
                          <a:ea typeface="Times New Roman" panose="02020603050405020304" pitchFamily="18" charset="0"/>
                        </a:rPr>
                        <a:t>Why the</a:t>
                      </a:r>
                      <a:r>
                        <a:rPr lang="en-US" sz="1400" b="1" baseline="0" dirty="0" smtClean="0">
                          <a:effectLst/>
                          <a:latin typeface="Times New Roman" panose="02020603050405020304" pitchFamily="18" charset="0"/>
                          <a:ea typeface="Times New Roman" panose="02020603050405020304" pitchFamily="18" charset="0"/>
                        </a:rPr>
                        <a:t> Confederacy must continue the fight?</a:t>
                      </a:r>
                      <a:endParaRPr lang="en-US" sz="1400" b="1" dirty="0">
                        <a:effectLst/>
                        <a:latin typeface="Times New Roman" panose="02020603050405020304" pitchFamily="18" charset="0"/>
                        <a:ea typeface="Times New Roman" panose="02020603050405020304" pitchFamily="18" charset="0"/>
                      </a:endParaRPr>
                    </a:p>
                  </a:txBody>
                  <a:tcPr marL="50664" marR="50664" marT="0" marB="0">
                    <a:lnL w="381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tcPr>
                </a:tc>
              </a:tr>
              <a:tr h="1080827">
                <a:tc>
                  <a:txBody>
                    <a:bodyPr/>
                    <a:lstStyle/>
                    <a:p>
                      <a:pPr marL="0" marR="0" algn="ctr">
                        <a:spcBef>
                          <a:spcPts val="0"/>
                        </a:spcBef>
                        <a:spcAft>
                          <a:spcPts val="0"/>
                        </a:spcAft>
                      </a:pPr>
                      <a:endParaRPr lang="en-US" sz="1400" b="1" dirty="0" smtClean="0">
                        <a:effectLst/>
                        <a:latin typeface="Times New Roman" panose="02020603050405020304" pitchFamily="18" charset="0"/>
                        <a:ea typeface="Times New Roman" panose="02020603050405020304" pitchFamily="18" charset="0"/>
                      </a:endParaRPr>
                    </a:p>
                    <a:p>
                      <a:pPr marL="0" marR="0" algn="ctr">
                        <a:spcBef>
                          <a:spcPts val="0"/>
                        </a:spcBef>
                        <a:spcAft>
                          <a:spcPts val="0"/>
                        </a:spcAft>
                      </a:pPr>
                      <a:r>
                        <a:rPr lang="en-US" sz="1400" b="1" dirty="0" smtClean="0">
                          <a:effectLst/>
                          <a:latin typeface="Times New Roman" panose="02020603050405020304" pitchFamily="18" charset="0"/>
                          <a:ea typeface="Times New Roman" panose="02020603050405020304" pitchFamily="18" charset="0"/>
                        </a:rPr>
                        <a:t>Newspaper</a:t>
                      </a:r>
                      <a:r>
                        <a:rPr lang="en-US" sz="1400" b="1" baseline="0" dirty="0" smtClean="0">
                          <a:effectLst/>
                          <a:latin typeface="Times New Roman" panose="02020603050405020304" pitchFamily="18" charset="0"/>
                          <a:ea typeface="Times New Roman" panose="02020603050405020304" pitchFamily="18" charset="0"/>
                        </a:rPr>
                        <a:t> Editor</a:t>
                      </a:r>
                      <a:endParaRPr lang="en-US" sz="1400" b="1" dirty="0">
                        <a:effectLst/>
                        <a:latin typeface="Times New Roman" panose="02020603050405020304" pitchFamily="18" charset="0"/>
                        <a:ea typeface="Times New Roman" panose="02020603050405020304" pitchFamily="18" charset="0"/>
                      </a:endParaRPr>
                    </a:p>
                  </a:txBody>
                  <a:tcPr marL="50664" marR="50664" marT="0" marB="0">
                    <a:lnL w="381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1400" b="1" dirty="0" smtClean="0">
                        <a:effectLst/>
                        <a:latin typeface="Times New Roman" panose="02020603050405020304" pitchFamily="18" charset="0"/>
                        <a:ea typeface="Times New Roman" panose="02020603050405020304" pitchFamily="18" charset="0"/>
                      </a:endParaRPr>
                    </a:p>
                    <a:p>
                      <a:pPr marL="0" marR="0" algn="ctr">
                        <a:spcBef>
                          <a:spcPts val="0"/>
                        </a:spcBef>
                        <a:spcAft>
                          <a:spcPts val="0"/>
                        </a:spcAft>
                      </a:pPr>
                      <a:r>
                        <a:rPr lang="en-US" sz="1400" b="1" dirty="0" smtClean="0">
                          <a:effectLst/>
                          <a:latin typeface="Times New Roman" panose="02020603050405020304" pitchFamily="18" charset="0"/>
                          <a:ea typeface="Times New Roman" panose="02020603050405020304" pitchFamily="18" charset="0"/>
                        </a:rPr>
                        <a:t>American Public</a:t>
                      </a:r>
                      <a:endParaRPr lang="en-US" sz="1400" b="1" dirty="0">
                        <a:effectLst/>
                        <a:latin typeface="Times New Roman" panose="02020603050405020304" pitchFamily="18" charset="0"/>
                        <a:ea typeface="Times New Roman" panose="02020603050405020304" pitchFamily="18" charset="0"/>
                      </a:endParaRPr>
                    </a:p>
                  </a:txBody>
                  <a:tcPr marL="50664" marR="50664" marT="0" marB="0">
                    <a:lnL w="381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1400" b="1" dirty="0" smtClean="0">
                        <a:effectLst/>
                        <a:latin typeface="Times New Roman" panose="02020603050405020304" pitchFamily="18" charset="0"/>
                        <a:ea typeface="Times New Roman" panose="02020603050405020304" pitchFamily="18" charset="0"/>
                      </a:endParaRPr>
                    </a:p>
                    <a:p>
                      <a:pPr marL="0" marR="0" algn="ctr">
                        <a:spcBef>
                          <a:spcPts val="0"/>
                        </a:spcBef>
                        <a:spcAft>
                          <a:spcPts val="0"/>
                        </a:spcAft>
                      </a:pPr>
                      <a:r>
                        <a:rPr lang="en-US" sz="1400" b="1" dirty="0" smtClean="0">
                          <a:effectLst/>
                          <a:latin typeface="Times New Roman" panose="02020603050405020304" pitchFamily="18" charset="0"/>
                          <a:ea typeface="Times New Roman" panose="02020603050405020304" pitchFamily="18" charset="0"/>
                        </a:rPr>
                        <a:t>Political Cartoon </a:t>
                      </a:r>
                      <a:endParaRPr lang="en-US" sz="1400" b="1" dirty="0">
                        <a:effectLst/>
                        <a:latin typeface="Times New Roman" panose="02020603050405020304" pitchFamily="18" charset="0"/>
                        <a:ea typeface="Times New Roman" panose="02020603050405020304" pitchFamily="18" charset="0"/>
                      </a:endParaRPr>
                    </a:p>
                  </a:txBody>
                  <a:tcPr marL="50664" marR="50664" marT="0" marB="0">
                    <a:lnL w="381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1400" b="1" dirty="0" smtClean="0">
                        <a:effectLst/>
                        <a:latin typeface="Times New Roman" panose="02020603050405020304" pitchFamily="18" charset="0"/>
                        <a:ea typeface="Times New Roman" panose="02020603050405020304" pitchFamily="18" charset="0"/>
                      </a:endParaRPr>
                    </a:p>
                    <a:p>
                      <a:pPr marL="0" marR="0" algn="ctr">
                        <a:spcBef>
                          <a:spcPts val="0"/>
                        </a:spcBef>
                        <a:spcAft>
                          <a:spcPts val="0"/>
                        </a:spcAft>
                      </a:pPr>
                      <a:r>
                        <a:rPr lang="en-US" sz="1400" b="1" dirty="0" smtClean="0">
                          <a:effectLst/>
                          <a:latin typeface="Times New Roman" panose="02020603050405020304" pitchFamily="18" charset="0"/>
                          <a:ea typeface="Times New Roman" panose="02020603050405020304" pitchFamily="18" charset="0"/>
                        </a:rPr>
                        <a:t>Does</a:t>
                      </a:r>
                      <a:r>
                        <a:rPr lang="en-US" sz="1400" b="1" baseline="0" dirty="0" smtClean="0">
                          <a:effectLst/>
                          <a:latin typeface="Times New Roman" panose="02020603050405020304" pitchFamily="18" charset="0"/>
                          <a:ea typeface="Times New Roman" panose="02020603050405020304" pitchFamily="18" charset="0"/>
                        </a:rPr>
                        <a:t> the Civil War reflect the ideas of the Declaration of Independence?</a:t>
                      </a:r>
                      <a:endParaRPr lang="en-US" sz="1400" b="1" dirty="0" smtClean="0">
                        <a:effectLst/>
                        <a:latin typeface="Times New Roman" panose="02020603050405020304" pitchFamily="18" charset="0"/>
                        <a:ea typeface="Times New Roman" panose="02020603050405020304" pitchFamily="18" charset="0"/>
                      </a:endParaRPr>
                    </a:p>
                  </a:txBody>
                  <a:tcPr marL="50664" marR="50664" marT="0" marB="0">
                    <a:lnL w="381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tcPr>
                </a:tc>
              </a:tr>
              <a:tr h="1215930">
                <a:tc>
                  <a:txBody>
                    <a:bodyPr/>
                    <a:lstStyle/>
                    <a:p>
                      <a:pPr marL="0" marR="0" algn="ctr">
                        <a:spcBef>
                          <a:spcPts val="0"/>
                        </a:spcBef>
                        <a:spcAft>
                          <a:spcPts val="0"/>
                        </a:spcAft>
                      </a:pPr>
                      <a:endParaRPr lang="en-US" sz="1400" b="1" dirty="0" smtClean="0">
                        <a:effectLst/>
                        <a:latin typeface="Times New Roman" panose="02020603050405020304" pitchFamily="18" charset="0"/>
                        <a:ea typeface="Times New Roman" panose="02020603050405020304" pitchFamily="18" charset="0"/>
                      </a:endParaRPr>
                    </a:p>
                    <a:p>
                      <a:pPr marL="0" marR="0" algn="ctr">
                        <a:spcBef>
                          <a:spcPts val="0"/>
                        </a:spcBef>
                        <a:spcAft>
                          <a:spcPts val="0"/>
                        </a:spcAft>
                      </a:pPr>
                      <a:endParaRPr lang="en-US" sz="1400" b="1" dirty="0" smtClean="0">
                        <a:effectLst/>
                        <a:latin typeface="Times New Roman" panose="02020603050405020304" pitchFamily="18" charset="0"/>
                        <a:ea typeface="Times New Roman" panose="02020603050405020304" pitchFamily="18" charset="0"/>
                      </a:endParaRPr>
                    </a:p>
                    <a:p>
                      <a:pPr marL="0" marR="0" algn="ctr">
                        <a:spcBef>
                          <a:spcPts val="0"/>
                        </a:spcBef>
                        <a:spcAft>
                          <a:spcPts val="0"/>
                        </a:spcAft>
                      </a:pPr>
                      <a:r>
                        <a:rPr lang="en-US" sz="1400" b="1" dirty="0" smtClean="0">
                          <a:effectLst/>
                          <a:latin typeface="Times New Roman" panose="02020603050405020304" pitchFamily="18" charset="0"/>
                          <a:ea typeface="Times New Roman" panose="02020603050405020304" pitchFamily="18" charset="0"/>
                        </a:rPr>
                        <a:t>Speech Critic</a:t>
                      </a:r>
                      <a:endParaRPr lang="en-US" sz="1400" b="1" dirty="0">
                        <a:effectLst/>
                        <a:latin typeface="Times New Roman" panose="02020603050405020304" pitchFamily="18" charset="0"/>
                        <a:ea typeface="Times New Roman" panose="02020603050405020304" pitchFamily="18" charset="0"/>
                      </a:endParaRPr>
                    </a:p>
                  </a:txBody>
                  <a:tcPr marL="50664" marR="50664" marT="0" marB="0">
                    <a:lnL w="381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1400" b="1" dirty="0" smtClean="0">
                        <a:effectLst/>
                        <a:latin typeface="Times New Roman" panose="02020603050405020304" pitchFamily="18" charset="0"/>
                        <a:ea typeface="Times New Roman" panose="02020603050405020304" pitchFamily="18" charset="0"/>
                      </a:endParaRPr>
                    </a:p>
                    <a:p>
                      <a:pPr marL="0" marR="0" algn="ctr">
                        <a:spcBef>
                          <a:spcPts val="0"/>
                        </a:spcBef>
                        <a:spcAft>
                          <a:spcPts val="0"/>
                        </a:spcAft>
                      </a:pPr>
                      <a:endParaRPr lang="en-US" sz="1400" b="1" dirty="0" smtClean="0">
                        <a:effectLst/>
                        <a:latin typeface="Times New Roman" panose="02020603050405020304" pitchFamily="18" charset="0"/>
                        <a:ea typeface="Times New Roman" panose="02020603050405020304" pitchFamily="18" charset="0"/>
                      </a:endParaRPr>
                    </a:p>
                    <a:p>
                      <a:pPr marL="0" marR="0" algn="ctr">
                        <a:spcBef>
                          <a:spcPts val="0"/>
                        </a:spcBef>
                        <a:spcAft>
                          <a:spcPts val="0"/>
                        </a:spcAft>
                      </a:pPr>
                      <a:r>
                        <a:rPr lang="en-US" sz="1400" b="1" dirty="0" smtClean="0">
                          <a:effectLst/>
                          <a:latin typeface="Times New Roman" panose="02020603050405020304" pitchFamily="18" charset="0"/>
                          <a:ea typeface="Times New Roman" panose="02020603050405020304" pitchFamily="18" charset="0"/>
                        </a:rPr>
                        <a:t>American Public</a:t>
                      </a:r>
                      <a:endParaRPr lang="en-US" sz="1400" b="1" dirty="0">
                        <a:effectLst/>
                        <a:latin typeface="Times New Roman" panose="02020603050405020304" pitchFamily="18" charset="0"/>
                        <a:ea typeface="Times New Roman" panose="02020603050405020304" pitchFamily="18" charset="0"/>
                      </a:endParaRPr>
                    </a:p>
                  </a:txBody>
                  <a:tcPr marL="50664" marR="50664" marT="0" marB="0">
                    <a:lnL w="381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1400" b="1" dirty="0" smtClean="0">
                        <a:effectLst/>
                        <a:latin typeface="Times New Roman" panose="02020603050405020304" pitchFamily="18" charset="0"/>
                        <a:ea typeface="Times New Roman" panose="02020603050405020304" pitchFamily="18" charset="0"/>
                      </a:endParaRPr>
                    </a:p>
                    <a:p>
                      <a:pPr marL="0" marR="0" algn="ctr">
                        <a:spcBef>
                          <a:spcPts val="0"/>
                        </a:spcBef>
                        <a:spcAft>
                          <a:spcPts val="0"/>
                        </a:spcAft>
                      </a:pPr>
                      <a:endParaRPr lang="en-US" sz="1400" b="1" dirty="0" smtClean="0">
                        <a:effectLst/>
                        <a:latin typeface="Times New Roman" panose="02020603050405020304" pitchFamily="18" charset="0"/>
                        <a:ea typeface="Times New Roman" panose="02020603050405020304" pitchFamily="18" charset="0"/>
                      </a:endParaRPr>
                    </a:p>
                    <a:p>
                      <a:pPr marL="0" marR="0" algn="ctr">
                        <a:spcBef>
                          <a:spcPts val="0"/>
                        </a:spcBef>
                        <a:spcAft>
                          <a:spcPts val="0"/>
                        </a:spcAft>
                      </a:pPr>
                      <a:r>
                        <a:rPr lang="en-US" sz="1400" b="1" dirty="0" smtClean="0">
                          <a:effectLst/>
                          <a:latin typeface="Times New Roman" panose="02020603050405020304" pitchFamily="18" charset="0"/>
                          <a:ea typeface="Times New Roman" panose="02020603050405020304" pitchFamily="18" charset="0"/>
                        </a:rPr>
                        <a:t>Editorial</a:t>
                      </a:r>
                      <a:endParaRPr lang="en-US" sz="1400" b="1" dirty="0">
                        <a:effectLst/>
                        <a:latin typeface="Times New Roman" panose="02020603050405020304" pitchFamily="18" charset="0"/>
                        <a:ea typeface="Times New Roman" panose="02020603050405020304" pitchFamily="18" charset="0"/>
                      </a:endParaRPr>
                    </a:p>
                  </a:txBody>
                  <a:tcPr marL="50664" marR="50664" marT="0" marB="0">
                    <a:lnL w="381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1400" b="1" dirty="0" smtClean="0">
                        <a:effectLst/>
                        <a:latin typeface="Times New Roman" panose="02020603050405020304" pitchFamily="18" charset="0"/>
                        <a:ea typeface="Times New Roman" panose="02020603050405020304" pitchFamily="18" charset="0"/>
                      </a:endParaRPr>
                    </a:p>
                    <a:p>
                      <a:pPr marL="0" marR="0" algn="ctr">
                        <a:spcBef>
                          <a:spcPts val="0"/>
                        </a:spcBef>
                        <a:spcAft>
                          <a:spcPts val="0"/>
                        </a:spcAft>
                      </a:pPr>
                      <a:endParaRPr lang="en-US" sz="1400" b="1" dirty="0" smtClean="0">
                        <a:effectLst/>
                        <a:latin typeface="Times New Roman" panose="02020603050405020304" pitchFamily="18" charset="0"/>
                        <a:ea typeface="Times New Roman" panose="02020603050405020304" pitchFamily="18" charset="0"/>
                      </a:endParaRPr>
                    </a:p>
                    <a:p>
                      <a:pPr marL="0" marR="0" algn="ctr">
                        <a:spcBef>
                          <a:spcPts val="0"/>
                        </a:spcBef>
                        <a:spcAft>
                          <a:spcPts val="0"/>
                        </a:spcAft>
                      </a:pPr>
                      <a:r>
                        <a:rPr lang="en-US" sz="1400" b="1" dirty="0" smtClean="0">
                          <a:effectLst/>
                          <a:latin typeface="Times New Roman" panose="02020603050405020304" pitchFamily="18" charset="0"/>
                          <a:ea typeface="Times New Roman" panose="02020603050405020304" pitchFamily="18" charset="0"/>
                        </a:rPr>
                        <a:t>Was</a:t>
                      </a:r>
                      <a:r>
                        <a:rPr lang="en-US" sz="1400" b="1" baseline="0" dirty="0" smtClean="0">
                          <a:effectLst/>
                          <a:latin typeface="Times New Roman" panose="02020603050405020304" pitchFamily="18" charset="0"/>
                          <a:ea typeface="Times New Roman" panose="02020603050405020304" pitchFamily="18" charset="0"/>
                        </a:rPr>
                        <a:t> the speech by Lincoln a success?</a:t>
                      </a:r>
                      <a:endParaRPr lang="en-US" sz="1400" b="1" dirty="0">
                        <a:effectLst/>
                        <a:latin typeface="Times New Roman" panose="02020603050405020304" pitchFamily="18" charset="0"/>
                        <a:ea typeface="Times New Roman" panose="02020603050405020304" pitchFamily="18" charset="0"/>
                      </a:endParaRPr>
                    </a:p>
                  </a:txBody>
                  <a:tcPr marL="50664" marR="50664" marT="0" marB="0">
                    <a:lnL w="381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tcPr>
                </a:tc>
              </a:tr>
              <a:tr h="1080827">
                <a:tc>
                  <a:txBody>
                    <a:bodyPr/>
                    <a:lstStyle/>
                    <a:p>
                      <a:pPr marL="0" marR="0" algn="ctr">
                        <a:spcBef>
                          <a:spcPts val="0"/>
                        </a:spcBef>
                        <a:spcAft>
                          <a:spcPts val="0"/>
                        </a:spcAft>
                      </a:pPr>
                      <a:endParaRPr lang="en-US" sz="900">
                        <a:effectLst/>
                        <a:latin typeface="Times New Roman" panose="02020603050405020304" pitchFamily="18" charset="0"/>
                        <a:ea typeface="Times New Roman" panose="02020603050405020304" pitchFamily="18" charset="0"/>
                      </a:endParaRPr>
                    </a:p>
                  </a:txBody>
                  <a:tcPr marL="50664" marR="50664" marT="0" marB="0">
                    <a:lnL w="381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900" dirty="0">
                        <a:effectLst/>
                        <a:latin typeface="Times New Roman" panose="02020603050405020304" pitchFamily="18" charset="0"/>
                        <a:ea typeface="Times New Roman" panose="02020603050405020304" pitchFamily="18" charset="0"/>
                      </a:endParaRPr>
                    </a:p>
                  </a:txBody>
                  <a:tcPr marL="50664" marR="50664" marT="0" marB="0">
                    <a:lnL w="381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900">
                        <a:effectLst/>
                        <a:latin typeface="Times New Roman" panose="02020603050405020304" pitchFamily="18" charset="0"/>
                        <a:ea typeface="Times New Roman" panose="02020603050405020304" pitchFamily="18" charset="0"/>
                      </a:endParaRPr>
                    </a:p>
                  </a:txBody>
                  <a:tcPr marL="50664" marR="50664" marT="0" marB="0">
                    <a:lnL w="381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900" dirty="0">
                        <a:effectLst/>
                        <a:latin typeface="Times New Roman" panose="02020603050405020304" pitchFamily="18" charset="0"/>
                        <a:ea typeface="Times New Roman" panose="02020603050405020304" pitchFamily="18" charset="0"/>
                      </a:endParaRPr>
                    </a:p>
                  </a:txBody>
                  <a:tcPr marL="50664" marR="50664" marT="0" marB="0">
                    <a:lnL w="381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86276531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R.A.F.T.</a:t>
            </a:r>
          </a:p>
        </p:txBody>
      </p:sp>
      <p:sp>
        <p:nvSpPr>
          <p:cNvPr id="3" name="Text Placeholder 2"/>
          <p:cNvSpPr>
            <a:spLocks noGrp="1"/>
          </p:cNvSpPr>
          <p:nvPr>
            <p:ph type="body" idx="1"/>
          </p:nvPr>
        </p:nvSpPr>
        <p:spPr/>
        <p:txBody>
          <a:bodyPr/>
          <a:lstStyle/>
          <a:p>
            <a:r>
              <a:rPr lang="en-US" dirty="0" smtClean="0"/>
              <a:t>In groups of 2 create 4 RAFT formative assessments to use with students for VUS.7A,B</a:t>
            </a:r>
            <a:endParaRPr lang="en-US" dirty="0"/>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chemeClr val="lt1"/>
              </a:buClr>
              <a:buSzPct val="25000"/>
              <a:buFont typeface="Calibri"/>
              <a:buNone/>
            </a:pPr>
            <a:fld id="{00000000-1234-1234-1234-123412341234}" type="slidenum">
              <a:rPr lang="en-US" sz="1200" b="1" i="0" u="none" strike="noStrike" cap="none" smtClean="0">
                <a:solidFill>
                  <a:schemeClr val="lt1"/>
                </a:solidFill>
                <a:latin typeface="Calibri"/>
                <a:ea typeface="Calibri"/>
                <a:cs typeface="Calibri"/>
                <a:sym typeface="Calibri"/>
              </a:rPr>
              <a:t>19</a:t>
            </a:fld>
            <a:endParaRPr lang="en-US" sz="1200" b="1" i="0" u="none" strike="noStrike" cap="none">
              <a:solidFill>
                <a:schemeClr val="lt1"/>
              </a:solidFill>
              <a:latin typeface="Calibri"/>
              <a:ea typeface="Calibri"/>
              <a:cs typeface="Calibri"/>
              <a:sym typeface="Calibri"/>
            </a:endParaRPr>
          </a:p>
        </p:txBody>
      </p:sp>
    </p:spTree>
    <p:extLst>
      <p:ext uri="{BB962C8B-B14F-4D97-AF65-F5344CB8AC3E}">
        <p14:creationId xmlns:p14="http://schemas.microsoft.com/office/powerpoint/2010/main" val="377410431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99"/>
        <p:cNvGrpSpPr/>
        <p:nvPr/>
      </p:nvGrpSpPr>
      <p:grpSpPr>
        <a:xfrm>
          <a:off x="0" y="0"/>
          <a:ext cx="0" cy="0"/>
          <a:chOff x="0" y="0"/>
          <a:chExt cx="0" cy="0"/>
        </a:xfrm>
      </p:grpSpPr>
      <p:sp>
        <p:nvSpPr>
          <p:cNvPr id="200" name="Shape 200"/>
          <p:cNvSpPr txBox="1">
            <a:spLocks noGrp="1"/>
          </p:cNvSpPr>
          <p:nvPr>
            <p:ph type="title"/>
          </p:nvPr>
        </p:nvSpPr>
        <p:spPr>
          <a:prstGeom prst="rect">
            <a:avLst/>
          </a:prstGeom>
          <a:noFill/>
          <a:ln>
            <a:noFill/>
          </a:ln>
        </p:spPr>
        <p:txBody>
          <a:bodyPr lIns="91425" tIns="45700" rIns="91425" bIns="45700" anchor="t" anchorCtr="0">
            <a:noAutofit/>
          </a:bodyPr>
          <a:lstStyle/>
          <a:p>
            <a:pPr marL="0" marR="0" lvl="0" indent="0" algn="ctr" rtl="0">
              <a:lnSpc>
                <a:spcPct val="100000"/>
              </a:lnSpc>
              <a:spcBef>
                <a:spcPts val="0"/>
              </a:spcBef>
              <a:spcAft>
                <a:spcPts val="0"/>
              </a:spcAft>
              <a:buClr>
                <a:srgbClr val="7F7F7F"/>
              </a:buClr>
              <a:buSzPct val="25000"/>
              <a:buFont typeface="Times New Roman"/>
              <a:buNone/>
            </a:pPr>
            <a:r>
              <a:rPr lang="en-US" sz="3600" b="1" i="0" u="none" strike="noStrike" cap="none">
                <a:solidFill>
                  <a:srgbClr val="7F7F7F"/>
                </a:solidFill>
                <a:latin typeface="Times New Roman"/>
                <a:ea typeface="Times New Roman"/>
                <a:cs typeface="Times New Roman"/>
                <a:sym typeface="Times New Roman"/>
              </a:rPr>
              <a:t>Let’s talk about the skills… </a:t>
            </a:r>
          </a:p>
        </p:txBody>
      </p:sp>
      <p:sp>
        <p:nvSpPr>
          <p:cNvPr id="201" name="Shape 201"/>
          <p:cNvSpPr txBox="1">
            <a:spLocks noGrp="1"/>
          </p:cNvSpPr>
          <p:nvPr>
            <p:ph type="sldNum" idx="12"/>
          </p:nvPr>
        </p:nvSpPr>
        <p:spPr>
          <a:prstGeom prst="rect">
            <a:avLst/>
          </a:prstGeom>
          <a:noFill/>
          <a:ln>
            <a:noFill/>
          </a:ln>
        </p:spPr>
        <p:txBody>
          <a:bodyPr lIns="91425" tIns="45700" rIns="91425" bIns="45700" anchor="ctr" anchorCtr="0">
            <a:noAutofit/>
          </a:bodyPr>
          <a:lstStyle/>
          <a:p>
            <a:pPr marL="0" marR="0" lvl="0" indent="0" algn="r" rtl="0">
              <a:lnSpc>
                <a:spcPct val="100000"/>
              </a:lnSpc>
              <a:spcBef>
                <a:spcPts val="0"/>
              </a:spcBef>
              <a:spcAft>
                <a:spcPts val="0"/>
              </a:spcAft>
              <a:buClr>
                <a:schemeClr val="lt1"/>
              </a:buClr>
              <a:buSzPct val="25000"/>
              <a:buFont typeface="Times New Roman"/>
              <a:buNone/>
            </a:pPr>
            <a:fld id="{00000000-1234-1234-1234-123412341234}" type="slidenum">
              <a:rPr lang="en-US" sz="1200" b="0" i="0" u="none" strike="noStrike" cap="none">
                <a:solidFill>
                  <a:schemeClr val="lt1"/>
                </a:solidFill>
                <a:latin typeface="Times New Roman"/>
                <a:ea typeface="Times New Roman"/>
                <a:cs typeface="Times New Roman"/>
                <a:sym typeface="Times New Roman"/>
              </a:rPr>
              <a:t>2</a:t>
            </a:fld>
            <a:endParaRPr lang="en-US" sz="1200" b="0" i="0" u="none" strike="noStrike" cap="none">
              <a:solidFill>
                <a:schemeClr val="lt1"/>
              </a:solidFill>
              <a:latin typeface="Times New Roman"/>
              <a:ea typeface="Times New Roman"/>
              <a:cs typeface="Times New Roman"/>
              <a:sym typeface="Times New Roman"/>
            </a:endParaRPr>
          </a:p>
        </p:txBody>
      </p:sp>
    </p:spTree>
  </p:cSld>
  <p:clrMapOvr>
    <a:masterClrMapping/>
  </p:clrMapOvr>
  <p:transition spd="slow">
    <p:fad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327"/>
        <p:cNvGrpSpPr/>
        <p:nvPr/>
      </p:nvGrpSpPr>
      <p:grpSpPr>
        <a:xfrm>
          <a:off x="0" y="0"/>
          <a:ext cx="0" cy="0"/>
          <a:chOff x="0" y="0"/>
          <a:chExt cx="0" cy="0"/>
        </a:xfrm>
      </p:grpSpPr>
      <p:sp>
        <p:nvSpPr>
          <p:cNvPr id="328" name="Shape 328"/>
          <p:cNvSpPr txBox="1">
            <a:spLocks noGrp="1"/>
          </p:cNvSpPr>
          <p:nvPr>
            <p:ph type="title"/>
          </p:nvPr>
        </p:nvSpPr>
        <p:spPr>
          <a:xfrm>
            <a:off x="484583" y="452718"/>
            <a:ext cx="7053541" cy="1400530"/>
          </a:xfrm>
          <a:prstGeom prst="rect">
            <a:avLst/>
          </a:prstGeom>
          <a:noFill/>
          <a:ln>
            <a:noFill/>
          </a:ln>
        </p:spPr>
        <p:txBody>
          <a:bodyPr lIns="91425" tIns="45700" rIns="91425" bIns="45700" anchor="t" anchorCtr="0">
            <a:noAutofit/>
          </a:bodyPr>
          <a:lstStyle/>
          <a:p>
            <a:pPr marL="0" marR="0" lvl="0" indent="0" algn="l" rtl="0">
              <a:spcBef>
                <a:spcPts val="0"/>
              </a:spcBef>
              <a:buClr>
                <a:schemeClr val="lt2"/>
              </a:buClr>
              <a:buSzPct val="25000"/>
              <a:buFont typeface="Questrial"/>
              <a:buNone/>
            </a:pPr>
            <a:endParaRPr sz="4200" b="1" i="1" u="none" strike="noStrike" cap="none">
              <a:solidFill>
                <a:schemeClr val="lt2"/>
              </a:solidFill>
              <a:latin typeface="Questrial"/>
              <a:ea typeface="Questrial"/>
              <a:cs typeface="Questrial"/>
              <a:sym typeface="Questrial"/>
            </a:endParaRPr>
          </a:p>
        </p:txBody>
      </p:sp>
      <p:pic>
        <p:nvPicPr>
          <p:cNvPr id="329" name="Shape 329"/>
          <p:cNvPicPr preferRelativeResize="0"/>
          <p:nvPr/>
        </p:nvPicPr>
        <p:blipFill rotWithShape="1">
          <a:blip r:embed="rId3">
            <a:alphaModFix/>
          </a:blip>
          <a:srcRect/>
          <a:stretch/>
        </p:blipFill>
        <p:spPr>
          <a:xfrm>
            <a:off x="0" y="0"/>
            <a:ext cx="9372600" cy="6857999"/>
          </a:xfrm>
          <a:prstGeom prst="rect">
            <a:avLst/>
          </a:prstGeom>
          <a:noFill/>
          <a:ln>
            <a:noFill/>
          </a:ln>
        </p:spPr>
      </p:pic>
      <p:sp>
        <p:nvSpPr>
          <p:cNvPr id="330" name="Shape 330"/>
          <p:cNvSpPr txBox="1">
            <a:spLocks noGrp="1"/>
          </p:cNvSpPr>
          <p:nvPr>
            <p:ph type="body" idx="1"/>
          </p:nvPr>
        </p:nvSpPr>
        <p:spPr>
          <a:xfrm>
            <a:off x="931392" y="4325062"/>
            <a:ext cx="6709906" cy="1784791"/>
          </a:xfrm>
          <a:prstGeom prst="rect">
            <a:avLst/>
          </a:prstGeom>
          <a:noFill/>
          <a:ln>
            <a:noFill/>
          </a:ln>
        </p:spPr>
        <p:txBody>
          <a:bodyPr lIns="91425" tIns="45700" rIns="91425" bIns="45700" anchor="t" anchorCtr="0">
            <a:noAutofit/>
          </a:bodyPr>
          <a:lstStyle/>
          <a:p>
            <a:pPr marL="0" marR="0" lvl="0" indent="0" algn="ctr" rtl="0">
              <a:spcBef>
                <a:spcPts val="0"/>
              </a:spcBef>
              <a:spcAft>
                <a:spcPts val="0"/>
              </a:spcAft>
              <a:buClr>
                <a:schemeClr val="accent1"/>
              </a:buClr>
              <a:buSzPct val="25000"/>
              <a:buFont typeface="Noto Sans Symbols"/>
              <a:buNone/>
            </a:pPr>
            <a:r>
              <a:rPr lang="en-US" sz="4800" b="1" i="1" u="none" strike="noStrike" cap="none">
                <a:solidFill>
                  <a:schemeClr val="lt1"/>
                </a:solidFill>
                <a:latin typeface="Architects Daughter"/>
                <a:ea typeface="Architects Daughter"/>
                <a:cs typeface="Architects Daughter"/>
                <a:sym typeface="Architects Daughter"/>
              </a:rPr>
              <a:t>What factors determined where colonists settled?</a:t>
            </a:r>
          </a:p>
        </p:txBody>
      </p:sp>
    </p:spTree>
  </p:cSld>
  <p:clrMapOvr>
    <a:masterClrMapping/>
  </p:clrMapOvr>
  <p:transition spd="slow">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Gallery Walk</a:t>
            </a:r>
            <a:endParaRPr lang="en-US" dirty="0"/>
          </a:p>
        </p:txBody>
      </p:sp>
      <p:sp>
        <p:nvSpPr>
          <p:cNvPr id="3" name="Text Placeholder 2"/>
          <p:cNvSpPr>
            <a:spLocks noGrp="1"/>
          </p:cNvSpPr>
          <p:nvPr>
            <p:ph type="body" idx="1"/>
          </p:nvPr>
        </p:nvSpPr>
        <p:spPr/>
        <p:txBody>
          <a:bodyPr/>
          <a:lstStyle/>
          <a:p>
            <a:r>
              <a:rPr lang="en-US" sz="2000" u="sng" dirty="0" smtClean="0">
                <a:latin typeface="Times New Roman" panose="02020603050405020304" pitchFamily="18" charset="0"/>
                <a:cs typeface="Times New Roman" panose="02020603050405020304" pitchFamily="18" charset="0"/>
              </a:rPr>
              <a:t>Objective VUS.3A,B</a:t>
            </a:r>
          </a:p>
          <a:p>
            <a:pPr lvl="1"/>
            <a:r>
              <a:rPr lang="en-US" sz="1600" b="0" dirty="0">
                <a:latin typeface="Times New Roman" panose="02020603050405020304" pitchFamily="18" charset="0"/>
                <a:cs typeface="Times New Roman" panose="02020603050405020304" pitchFamily="18" charset="0"/>
              </a:rPr>
              <a:t>The student will apply social science skills to understand early European colonization </a:t>
            </a:r>
            <a:r>
              <a:rPr lang="en-US" sz="1600" b="0" dirty="0" smtClean="0">
                <a:latin typeface="Times New Roman" panose="02020603050405020304" pitchFamily="18" charset="0"/>
                <a:cs typeface="Times New Roman" panose="02020603050405020304" pitchFamily="18" charset="0"/>
              </a:rPr>
              <a:t>by evaluating </a:t>
            </a:r>
            <a:r>
              <a:rPr lang="en-US" sz="1600" b="0" dirty="0">
                <a:latin typeface="Times New Roman" panose="02020603050405020304" pitchFamily="18" charset="0"/>
                <a:cs typeface="Times New Roman" panose="02020603050405020304" pitchFamily="18" charset="0"/>
              </a:rPr>
              <a:t>the economic characteristics of the </a:t>
            </a:r>
            <a:r>
              <a:rPr lang="en-US" sz="1600" b="0" dirty="0" smtClean="0">
                <a:latin typeface="Times New Roman" panose="02020603050405020304" pitchFamily="18" charset="0"/>
                <a:cs typeface="Times New Roman" panose="02020603050405020304" pitchFamily="18" charset="0"/>
              </a:rPr>
              <a:t>colonies and analyzing </a:t>
            </a:r>
            <a:r>
              <a:rPr lang="en-US" sz="1600" b="0" dirty="0">
                <a:latin typeface="Times New Roman" panose="02020603050405020304" pitchFamily="18" charset="0"/>
                <a:cs typeface="Times New Roman" panose="02020603050405020304" pitchFamily="18" charset="0"/>
              </a:rPr>
              <a:t>how social and political factors impacted the culture of the colonies</a:t>
            </a:r>
            <a:endParaRPr lang="en-US" sz="1600" b="0" dirty="0" smtClean="0">
              <a:latin typeface="Times New Roman" panose="02020603050405020304" pitchFamily="18" charset="0"/>
              <a:cs typeface="Times New Roman" panose="02020603050405020304" pitchFamily="18" charset="0"/>
            </a:endParaRPr>
          </a:p>
          <a:p>
            <a:r>
              <a:rPr lang="en-US" sz="2000" u="sng" dirty="0" smtClean="0">
                <a:latin typeface="Times New Roman" panose="02020603050405020304" pitchFamily="18" charset="0"/>
                <a:cs typeface="Times New Roman" panose="02020603050405020304" pitchFamily="18" charset="0"/>
              </a:rPr>
              <a:t>Skill VUS1.B,C</a:t>
            </a:r>
          </a:p>
          <a:p>
            <a:pPr lvl="1"/>
            <a:r>
              <a:rPr lang="en-US" sz="1600" b="0" dirty="0">
                <a:latin typeface="Times New Roman" panose="02020603050405020304" pitchFamily="18" charset="0"/>
                <a:cs typeface="Times New Roman" panose="02020603050405020304" pitchFamily="18" charset="0"/>
              </a:rPr>
              <a:t>The student will demonstrate skills for historical thinking, geographical analysis, economic decision making, and responsible citizenship </a:t>
            </a:r>
            <a:r>
              <a:rPr lang="en-US" sz="1600" b="0" dirty="0" smtClean="0">
                <a:latin typeface="Times New Roman" panose="02020603050405020304" pitchFamily="18" charset="0"/>
                <a:cs typeface="Times New Roman" panose="02020603050405020304" pitchFamily="18" charset="0"/>
              </a:rPr>
              <a:t>by</a:t>
            </a:r>
          </a:p>
          <a:p>
            <a:pPr lvl="1"/>
            <a:r>
              <a:rPr lang="en-US" sz="1600" b="0" dirty="0" smtClean="0">
                <a:latin typeface="Times New Roman" panose="02020603050405020304" pitchFamily="18" charset="0"/>
                <a:cs typeface="Times New Roman" panose="02020603050405020304" pitchFamily="18" charset="0"/>
              </a:rPr>
              <a:t>b)using </a:t>
            </a:r>
            <a:r>
              <a:rPr lang="en-US" sz="1600" b="0" dirty="0">
                <a:latin typeface="Times New Roman" panose="02020603050405020304" pitchFamily="18" charset="0"/>
                <a:cs typeface="Times New Roman" panose="02020603050405020304" pitchFamily="18" charset="0"/>
              </a:rPr>
              <a:t>geographic information to determine patterns and trends in Virginia and United States history;</a:t>
            </a:r>
          </a:p>
          <a:p>
            <a:pPr lvl="1"/>
            <a:r>
              <a:rPr lang="en-US" sz="1600" b="0" dirty="0" smtClean="0">
                <a:latin typeface="Times New Roman" panose="02020603050405020304" pitchFamily="18" charset="0"/>
                <a:cs typeface="Times New Roman" panose="02020603050405020304" pitchFamily="18" charset="0"/>
              </a:rPr>
              <a:t>c)interpreting </a:t>
            </a:r>
            <a:r>
              <a:rPr lang="en-US" sz="1600" b="0" dirty="0">
                <a:latin typeface="Times New Roman" panose="02020603050405020304" pitchFamily="18" charset="0"/>
                <a:cs typeface="Times New Roman" panose="02020603050405020304" pitchFamily="18" charset="0"/>
              </a:rPr>
              <a:t>charts, graphs, and pictures to determine characteristics of people, places, or events in Virginia and United States history;</a:t>
            </a:r>
          </a:p>
          <a:p>
            <a:endParaRPr lang="en-US" sz="1600" dirty="0"/>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en-US" sz="1200" b="1" i="0" u="none" strike="noStrike" cap="none" smtClean="0">
                <a:solidFill>
                  <a:schemeClr val="lt1"/>
                </a:solidFill>
                <a:latin typeface="Calibri"/>
                <a:ea typeface="Calibri"/>
                <a:cs typeface="Calibri"/>
                <a:sym typeface="Calibri"/>
              </a:rPr>
              <a:t>21</a:t>
            </a:fld>
            <a:endParaRPr lang="en-US" sz="1200" b="1" i="0" u="none" strike="noStrike" cap="none">
              <a:solidFill>
                <a:schemeClr val="lt1"/>
              </a:solidFill>
              <a:latin typeface="Calibri"/>
              <a:ea typeface="Calibri"/>
              <a:cs typeface="Calibri"/>
              <a:sym typeface="Calibri"/>
            </a:endParaRPr>
          </a:p>
        </p:txBody>
      </p:sp>
    </p:spTree>
    <p:extLst>
      <p:ext uri="{BB962C8B-B14F-4D97-AF65-F5344CB8AC3E}">
        <p14:creationId xmlns:p14="http://schemas.microsoft.com/office/powerpoint/2010/main" val="66701766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Shape 353"/>
        <p:cNvGrpSpPr/>
        <p:nvPr/>
      </p:nvGrpSpPr>
      <p:grpSpPr>
        <a:xfrm>
          <a:off x="0" y="0"/>
          <a:ext cx="0" cy="0"/>
          <a:chOff x="0" y="0"/>
          <a:chExt cx="0" cy="0"/>
        </a:xfrm>
      </p:grpSpPr>
      <p:sp>
        <p:nvSpPr>
          <p:cNvPr id="354" name="Shape 354"/>
          <p:cNvSpPr txBox="1">
            <a:spLocks noGrp="1"/>
          </p:cNvSpPr>
          <p:nvPr>
            <p:ph type="title"/>
          </p:nvPr>
        </p:nvSpPr>
        <p:spPr>
          <a:prstGeom prst="rect">
            <a:avLst/>
          </a:prstGeom>
          <a:noFill/>
          <a:ln>
            <a:noFill/>
          </a:ln>
        </p:spPr>
        <p:txBody>
          <a:bodyPr lIns="91425" tIns="45700" rIns="91425" bIns="45700" anchor="ctr" anchorCtr="0">
            <a:noAutofit/>
          </a:bodyPr>
          <a:lstStyle/>
          <a:p>
            <a:pPr marL="0" marR="0" lvl="0" indent="0" algn="ctr" rtl="0">
              <a:spcBef>
                <a:spcPts val="0"/>
              </a:spcBef>
              <a:buClr>
                <a:srgbClr val="0070C0"/>
              </a:buClr>
              <a:buSzPct val="25000"/>
              <a:buFont typeface="Times New Roman"/>
              <a:buNone/>
            </a:pPr>
            <a:r>
              <a:rPr lang="en-US" sz="4000" b="1" i="0" u="none" strike="noStrike" cap="none">
                <a:solidFill>
                  <a:srgbClr val="0070C0"/>
                </a:solidFill>
                <a:latin typeface="Times New Roman"/>
                <a:ea typeface="Times New Roman"/>
                <a:cs typeface="Times New Roman"/>
                <a:sym typeface="Times New Roman"/>
              </a:rPr>
              <a:t>Image Analysis</a:t>
            </a:r>
          </a:p>
        </p:txBody>
      </p:sp>
      <p:sp>
        <p:nvSpPr>
          <p:cNvPr id="3" name="Text Placeholder 2"/>
          <p:cNvSpPr>
            <a:spLocks noGrp="1"/>
          </p:cNvSpPr>
          <p:nvPr>
            <p:ph type="body" idx="1"/>
          </p:nvPr>
        </p:nvSpPr>
        <p:spPr/>
        <p:txBody>
          <a:bodyPr/>
          <a:lstStyle/>
          <a:p>
            <a:endParaRPr lang="en-US"/>
          </a:p>
        </p:txBody>
      </p:sp>
      <p:sp>
        <p:nvSpPr>
          <p:cNvPr id="4" name="Text Placeholder 3"/>
          <p:cNvSpPr>
            <a:spLocks noGrp="1"/>
          </p:cNvSpPr>
          <p:nvPr>
            <p:ph type="body" idx="2"/>
          </p:nvPr>
        </p:nvSpPr>
        <p:spPr>
          <a:xfrm>
            <a:off x="4724401" y="985884"/>
            <a:ext cx="4038599" cy="4525963"/>
          </a:xfrm>
        </p:spPr>
        <p:txBody>
          <a:bodyPr/>
          <a:lstStyle/>
          <a:p>
            <a:r>
              <a:rPr lang="en-US" dirty="0" smtClean="0"/>
              <a:t>Observe</a:t>
            </a:r>
          </a:p>
          <a:p>
            <a:pPr lvl="1"/>
            <a:r>
              <a:rPr lang="en-US" dirty="0" smtClean="0"/>
              <a:t>Ask students to identify and note details.</a:t>
            </a:r>
          </a:p>
          <a:p>
            <a:r>
              <a:rPr lang="en-US" dirty="0" smtClean="0"/>
              <a:t>Reflect</a:t>
            </a:r>
          </a:p>
          <a:p>
            <a:pPr lvl="1"/>
            <a:r>
              <a:rPr lang="en-US" dirty="0" smtClean="0"/>
              <a:t>Generate and test hypotheses about the source.</a:t>
            </a:r>
          </a:p>
          <a:p>
            <a:r>
              <a:rPr lang="en-US" dirty="0" smtClean="0"/>
              <a:t>Question</a:t>
            </a:r>
          </a:p>
          <a:p>
            <a:pPr lvl="1"/>
            <a:r>
              <a:rPr lang="en-US" dirty="0" smtClean="0"/>
              <a:t>Create </a:t>
            </a:r>
            <a:r>
              <a:rPr lang="en-US" dirty="0"/>
              <a:t>questions that lead to more observations and reflections.</a:t>
            </a:r>
          </a:p>
          <a:p>
            <a:endParaRPr lang="en-US" dirty="0"/>
          </a:p>
        </p:txBody>
      </p:sp>
      <p:sp>
        <p:nvSpPr>
          <p:cNvPr id="356" name="Shape 356"/>
          <p:cNvSpPr txBox="1">
            <a:spLocks noGrp="1"/>
          </p:cNvSpPr>
          <p:nvPr>
            <p:ph type="sldNum" idx="12"/>
          </p:nvPr>
        </p:nvSpPr>
        <p:spPr>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b="1">
                <a:solidFill>
                  <a:schemeClr val="lt1"/>
                </a:solidFill>
                <a:latin typeface="Calibri"/>
                <a:ea typeface="Calibri"/>
                <a:cs typeface="Calibri"/>
                <a:sym typeface="Calibri"/>
              </a:rPr>
              <a:t>22</a:t>
            </a:fld>
            <a:endParaRPr lang="en-US" sz="1200" b="1">
              <a:solidFill>
                <a:schemeClr val="lt1"/>
              </a:solidFill>
              <a:latin typeface="Calibri"/>
              <a:ea typeface="Calibri"/>
              <a:cs typeface="Calibri"/>
              <a:sym typeface="Calibri"/>
            </a:endParaRPr>
          </a:p>
        </p:txBody>
      </p:sp>
      <p:pic>
        <p:nvPicPr>
          <p:cNvPr id="357" name="Shape 357"/>
          <p:cNvPicPr preferRelativeResize="0"/>
          <p:nvPr/>
        </p:nvPicPr>
        <p:blipFill rotWithShape="1">
          <a:blip r:embed="rId3">
            <a:alphaModFix/>
          </a:blip>
          <a:srcRect/>
          <a:stretch/>
        </p:blipFill>
        <p:spPr>
          <a:xfrm>
            <a:off x="400956" y="1231901"/>
            <a:ext cx="4089399" cy="5473700"/>
          </a:xfrm>
          <a:prstGeom prst="rect">
            <a:avLst/>
          </a:prstGeom>
          <a:noFill/>
          <a:ln>
            <a:noFill/>
          </a:ln>
        </p:spPr>
      </p:pic>
    </p:spTree>
  </p:cSld>
  <p:clrMapOvr>
    <a:masterClrMapping/>
  </p:clrMapOvr>
  <p:transition spd="slow">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362"/>
        <p:cNvGrpSpPr/>
        <p:nvPr/>
      </p:nvGrpSpPr>
      <p:grpSpPr>
        <a:xfrm>
          <a:off x="0" y="0"/>
          <a:ext cx="0" cy="0"/>
          <a:chOff x="0" y="0"/>
          <a:chExt cx="0" cy="0"/>
        </a:xfrm>
      </p:grpSpPr>
      <p:sp>
        <p:nvSpPr>
          <p:cNvPr id="363" name="Shape 363"/>
          <p:cNvSpPr txBox="1">
            <a:spLocks noGrp="1"/>
          </p:cNvSpPr>
          <p:nvPr>
            <p:ph type="title"/>
          </p:nvPr>
        </p:nvSpPr>
        <p:spPr>
          <a:xfrm>
            <a:off x="457200" y="274637"/>
            <a:ext cx="7543800" cy="1143000"/>
          </a:xfrm>
          <a:prstGeom prst="rect">
            <a:avLst/>
          </a:prstGeom>
          <a:noFill/>
          <a:ln>
            <a:noFill/>
          </a:ln>
        </p:spPr>
        <p:txBody>
          <a:bodyPr lIns="91425" tIns="45700" rIns="91425" bIns="45700" anchor="ctr" anchorCtr="0">
            <a:noAutofit/>
          </a:bodyPr>
          <a:lstStyle/>
          <a:p>
            <a:pPr marL="0" marR="0" lvl="0" indent="0" algn="ctr" rtl="0">
              <a:spcBef>
                <a:spcPts val="0"/>
              </a:spcBef>
              <a:buClr>
                <a:srgbClr val="0070C0"/>
              </a:buClr>
              <a:buSzPct val="25000"/>
              <a:buFont typeface="Times New Roman"/>
              <a:buNone/>
            </a:pPr>
            <a:r>
              <a:rPr lang="en-US" sz="3600" b="1" i="0" u="none" strike="noStrike" cap="none">
                <a:solidFill>
                  <a:srgbClr val="0070C0"/>
                </a:solidFill>
                <a:latin typeface="Times New Roman"/>
                <a:ea typeface="Times New Roman"/>
                <a:cs typeface="Times New Roman"/>
                <a:sym typeface="Times New Roman"/>
              </a:rPr>
              <a:t>First landing of </a:t>
            </a:r>
            <a:r>
              <a:rPr lang="en-US" sz="3600"/>
              <a:t>Jamestown Settlers</a:t>
            </a:r>
          </a:p>
        </p:txBody>
      </p:sp>
      <p:pic>
        <p:nvPicPr>
          <p:cNvPr id="364" name="Shape 364" descr="ColonistsLandingAtJamestown.jpg"/>
          <p:cNvPicPr preferRelativeResize="0"/>
          <p:nvPr/>
        </p:nvPicPr>
        <p:blipFill>
          <a:blip r:embed="rId3">
            <a:alphaModFix/>
          </a:blip>
          <a:stretch>
            <a:fillRect/>
          </a:stretch>
        </p:blipFill>
        <p:spPr>
          <a:xfrm>
            <a:off x="200025" y="1323975"/>
            <a:ext cx="7800975" cy="4324349"/>
          </a:xfrm>
          <a:prstGeom prst="rect">
            <a:avLst/>
          </a:prstGeom>
          <a:noFill/>
          <a:ln>
            <a:noFill/>
          </a:ln>
        </p:spPr>
      </p:pic>
    </p:spTree>
  </p:cSld>
  <p:clrMapOvr>
    <a:masterClrMapping/>
  </p:clrMapOvr>
  <p:transition spd="slow">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368"/>
        <p:cNvGrpSpPr/>
        <p:nvPr/>
      </p:nvGrpSpPr>
      <p:grpSpPr>
        <a:xfrm>
          <a:off x="0" y="0"/>
          <a:ext cx="0" cy="0"/>
          <a:chOff x="0" y="0"/>
          <a:chExt cx="0" cy="0"/>
        </a:xfrm>
      </p:grpSpPr>
      <p:sp>
        <p:nvSpPr>
          <p:cNvPr id="369" name="Shape 369"/>
          <p:cNvSpPr txBox="1">
            <a:spLocks noGrp="1"/>
          </p:cNvSpPr>
          <p:nvPr>
            <p:ph type="title"/>
          </p:nvPr>
        </p:nvSpPr>
        <p:spPr>
          <a:xfrm>
            <a:off x="457200" y="274637"/>
            <a:ext cx="7543800" cy="1143000"/>
          </a:xfrm>
          <a:prstGeom prst="rect">
            <a:avLst/>
          </a:prstGeom>
          <a:noFill/>
          <a:ln>
            <a:noFill/>
          </a:ln>
        </p:spPr>
        <p:txBody>
          <a:bodyPr lIns="91425" tIns="45700" rIns="91425" bIns="45700" anchor="ctr" anchorCtr="0">
            <a:noAutofit/>
          </a:bodyPr>
          <a:lstStyle/>
          <a:p>
            <a:pPr marL="0" marR="0" lvl="0" indent="0" algn="ctr" rtl="0">
              <a:spcBef>
                <a:spcPts val="0"/>
              </a:spcBef>
              <a:buClr>
                <a:srgbClr val="0070C0"/>
              </a:buClr>
              <a:buSzPct val="25000"/>
              <a:buFont typeface="Times New Roman"/>
              <a:buNone/>
            </a:pPr>
            <a:r>
              <a:rPr lang="en-US" sz="4000" b="1" i="0" u="none" strike="noStrike" cap="none">
                <a:solidFill>
                  <a:srgbClr val="0070C0"/>
                </a:solidFill>
                <a:latin typeface="Times New Roman"/>
                <a:ea typeface="Times New Roman"/>
                <a:cs typeface="Times New Roman"/>
                <a:sym typeface="Times New Roman"/>
              </a:rPr>
              <a:t>Farmyard Selling Corn</a:t>
            </a:r>
          </a:p>
        </p:txBody>
      </p:sp>
      <p:pic>
        <p:nvPicPr>
          <p:cNvPr id="370" name="Shape 370"/>
          <p:cNvPicPr preferRelativeResize="0">
            <a:picLocks noGrp="1"/>
          </p:cNvPicPr>
          <p:nvPr>
            <p:ph type="body" idx="1"/>
          </p:nvPr>
        </p:nvPicPr>
        <p:blipFill rotWithShape="1">
          <a:blip r:embed="rId3">
            <a:alphaModFix/>
          </a:blip>
          <a:srcRect/>
          <a:stretch/>
        </p:blipFill>
        <p:spPr>
          <a:xfrm>
            <a:off x="0" y="1524000"/>
            <a:ext cx="8153399" cy="4607519"/>
          </a:xfrm>
          <a:prstGeom prst="rect">
            <a:avLst/>
          </a:prstGeom>
          <a:noFill/>
          <a:ln>
            <a:noFill/>
          </a:ln>
        </p:spPr>
      </p:pic>
    </p:spTree>
  </p:cSld>
  <p:clrMapOvr>
    <a:masterClrMapping/>
  </p:clrMapOvr>
  <p:transition spd="slow">
    <p:fad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374"/>
        <p:cNvGrpSpPr/>
        <p:nvPr/>
      </p:nvGrpSpPr>
      <p:grpSpPr>
        <a:xfrm>
          <a:off x="0" y="0"/>
          <a:ext cx="0" cy="0"/>
          <a:chOff x="0" y="0"/>
          <a:chExt cx="0" cy="0"/>
        </a:xfrm>
      </p:grpSpPr>
      <p:sp>
        <p:nvSpPr>
          <p:cNvPr id="375" name="Shape 375"/>
          <p:cNvSpPr txBox="1">
            <a:spLocks noGrp="1"/>
          </p:cNvSpPr>
          <p:nvPr>
            <p:ph type="title"/>
          </p:nvPr>
        </p:nvSpPr>
        <p:spPr>
          <a:xfrm>
            <a:off x="457200" y="274637"/>
            <a:ext cx="7543800" cy="1143000"/>
          </a:xfrm>
          <a:prstGeom prst="rect">
            <a:avLst/>
          </a:prstGeom>
          <a:noFill/>
          <a:ln>
            <a:noFill/>
          </a:ln>
        </p:spPr>
        <p:txBody>
          <a:bodyPr lIns="91425" tIns="45700" rIns="91425" bIns="45700" anchor="ctr" anchorCtr="0">
            <a:noAutofit/>
          </a:bodyPr>
          <a:lstStyle/>
          <a:p>
            <a:pPr marL="0" marR="0" lvl="0" indent="0" algn="ctr" rtl="0">
              <a:spcBef>
                <a:spcPts val="0"/>
              </a:spcBef>
              <a:buClr>
                <a:srgbClr val="0070C0"/>
              </a:buClr>
              <a:buSzPct val="25000"/>
              <a:buFont typeface="Times New Roman"/>
              <a:buNone/>
            </a:pPr>
            <a:r>
              <a:rPr lang="en-US" sz="4000" b="1" i="0" u="none" strike="noStrike" cap="none">
                <a:solidFill>
                  <a:srgbClr val="0070C0"/>
                </a:solidFill>
                <a:latin typeface="Times New Roman"/>
                <a:ea typeface="Times New Roman"/>
                <a:cs typeface="Times New Roman"/>
                <a:sym typeface="Times New Roman"/>
              </a:rPr>
              <a:t>Fishing</a:t>
            </a:r>
          </a:p>
        </p:txBody>
      </p:sp>
      <p:pic>
        <p:nvPicPr>
          <p:cNvPr id="376" name="Shape 376" descr="La_Baleine whaling.jpg"/>
          <p:cNvPicPr preferRelativeResize="0"/>
          <p:nvPr/>
        </p:nvPicPr>
        <p:blipFill>
          <a:blip r:embed="rId3">
            <a:alphaModFix/>
          </a:blip>
          <a:stretch>
            <a:fillRect/>
          </a:stretch>
        </p:blipFill>
        <p:spPr>
          <a:xfrm>
            <a:off x="523875" y="1233500"/>
            <a:ext cx="7477125" cy="4924425"/>
          </a:xfrm>
          <a:prstGeom prst="rect">
            <a:avLst/>
          </a:prstGeom>
          <a:noFill/>
          <a:ln>
            <a:noFill/>
          </a:ln>
        </p:spPr>
      </p:pic>
    </p:spTree>
  </p:cSld>
  <p:clrMapOvr>
    <a:masterClrMapping/>
  </p:clrMapOvr>
  <p:transition spd="slow">
    <p:fad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380"/>
        <p:cNvGrpSpPr/>
        <p:nvPr/>
      </p:nvGrpSpPr>
      <p:grpSpPr>
        <a:xfrm>
          <a:off x="0" y="0"/>
          <a:ext cx="0" cy="0"/>
          <a:chOff x="0" y="0"/>
          <a:chExt cx="0" cy="0"/>
        </a:xfrm>
      </p:grpSpPr>
      <p:sp>
        <p:nvSpPr>
          <p:cNvPr id="381" name="Shape 381"/>
          <p:cNvSpPr txBox="1">
            <a:spLocks noGrp="1"/>
          </p:cNvSpPr>
          <p:nvPr>
            <p:ph type="title"/>
          </p:nvPr>
        </p:nvSpPr>
        <p:spPr>
          <a:xfrm>
            <a:off x="457200" y="274637"/>
            <a:ext cx="7543800" cy="1143000"/>
          </a:xfrm>
          <a:prstGeom prst="rect">
            <a:avLst/>
          </a:prstGeom>
          <a:noFill/>
          <a:ln>
            <a:noFill/>
          </a:ln>
        </p:spPr>
        <p:txBody>
          <a:bodyPr lIns="91425" tIns="45700" rIns="91425" bIns="45700" anchor="ctr" anchorCtr="0">
            <a:noAutofit/>
          </a:bodyPr>
          <a:lstStyle/>
          <a:p>
            <a:pPr marL="0" marR="0" lvl="0" indent="0" algn="ctr" rtl="0">
              <a:spcBef>
                <a:spcPts val="0"/>
              </a:spcBef>
              <a:buClr>
                <a:srgbClr val="0070C0"/>
              </a:buClr>
              <a:buSzPct val="25000"/>
              <a:buFont typeface="Times New Roman"/>
              <a:buNone/>
            </a:pPr>
            <a:r>
              <a:rPr lang="en-US" sz="4000" b="1" i="0" u="none" strike="noStrike" cap="none">
                <a:solidFill>
                  <a:srgbClr val="0070C0"/>
                </a:solidFill>
                <a:latin typeface="Times New Roman"/>
                <a:ea typeface="Times New Roman"/>
                <a:cs typeface="Times New Roman"/>
                <a:sym typeface="Times New Roman"/>
              </a:rPr>
              <a:t>Hudson River</a:t>
            </a:r>
          </a:p>
        </p:txBody>
      </p:sp>
      <p:pic>
        <p:nvPicPr>
          <p:cNvPr id="382" name="Shape 382"/>
          <p:cNvPicPr preferRelativeResize="0">
            <a:picLocks noGrp="1"/>
          </p:cNvPicPr>
          <p:nvPr>
            <p:ph type="body" idx="1"/>
          </p:nvPr>
        </p:nvPicPr>
        <p:blipFill rotWithShape="1">
          <a:blip r:embed="rId3">
            <a:alphaModFix/>
          </a:blip>
          <a:srcRect/>
          <a:stretch/>
        </p:blipFill>
        <p:spPr>
          <a:xfrm>
            <a:off x="0" y="1690689"/>
            <a:ext cx="9144000" cy="5167311"/>
          </a:xfrm>
          <a:prstGeom prst="rect">
            <a:avLst/>
          </a:prstGeom>
          <a:noFill/>
          <a:ln>
            <a:noFill/>
          </a:ln>
        </p:spPr>
      </p:pic>
    </p:spTree>
  </p:cSld>
  <p:clrMapOvr>
    <a:masterClrMapping/>
  </p:clrMapOvr>
  <p:transition spd="slow">
    <p:fad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386"/>
        <p:cNvGrpSpPr/>
        <p:nvPr/>
      </p:nvGrpSpPr>
      <p:grpSpPr>
        <a:xfrm>
          <a:off x="0" y="0"/>
          <a:ext cx="0" cy="0"/>
          <a:chOff x="0" y="0"/>
          <a:chExt cx="0" cy="0"/>
        </a:xfrm>
      </p:grpSpPr>
      <p:sp>
        <p:nvSpPr>
          <p:cNvPr id="387" name="Shape 387"/>
          <p:cNvSpPr txBox="1">
            <a:spLocks noGrp="1"/>
          </p:cNvSpPr>
          <p:nvPr>
            <p:ph type="title"/>
          </p:nvPr>
        </p:nvSpPr>
        <p:spPr>
          <a:xfrm>
            <a:off x="457200" y="274637"/>
            <a:ext cx="7543800" cy="1143000"/>
          </a:xfrm>
          <a:prstGeom prst="rect">
            <a:avLst/>
          </a:prstGeom>
          <a:noFill/>
          <a:ln>
            <a:noFill/>
          </a:ln>
        </p:spPr>
        <p:txBody>
          <a:bodyPr lIns="91425" tIns="45700" rIns="91425" bIns="45700" anchor="ctr" anchorCtr="0">
            <a:noAutofit/>
          </a:bodyPr>
          <a:lstStyle/>
          <a:p>
            <a:pPr marL="0" marR="0" lvl="0" indent="0" algn="ctr" rtl="0">
              <a:spcBef>
                <a:spcPts val="0"/>
              </a:spcBef>
              <a:buClr>
                <a:srgbClr val="0070C0"/>
              </a:buClr>
              <a:buSzPct val="25000"/>
              <a:buFont typeface="Times New Roman"/>
              <a:buNone/>
            </a:pPr>
            <a:r>
              <a:rPr lang="en-US" sz="4000" b="1" i="0" u="none" strike="noStrike" cap="none">
                <a:solidFill>
                  <a:srgbClr val="0070C0"/>
                </a:solidFill>
                <a:latin typeface="Times New Roman"/>
                <a:ea typeface="Times New Roman"/>
                <a:cs typeface="Times New Roman"/>
                <a:sym typeface="Times New Roman"/>
              </a:rPr>
              <a:t>Landing of the Pilgrims</a:t>
            </a:r>
          </a:p>
        </p:txBody>
      </p:sp>
      <p:pic>
        <p:nvPicPr>
          <p:cNvPr id="388" name="Shape 388"/>
          <p:cNvPicPr preferRelativeResize="0">
            <a:picLocks noGrp="1"/>
          </p:cNvPicPr>
          <p:nvPr>
            <p:ph type="body" idx="1"/>
          </p:nvPr>
        </p:nvPicPr>
        <p:blipFill rotWithShape="1">
          <a:blip r:embed="rId3">
            <a:alphaModFix/>
          </a:blip>
          <a:srcRect/>
          <a:stretch/>
        </p:blipFill>
        <p:spPr>
          <a:xfrm>
            <a:off x="0" y="1556951"/>
            <a:ext cx="9051323" cy="5301048"/>
          </a:xfrm>
          <a:prstGeom prst="rect">
            <a:avLst/>
          </a:prstGeom>
          <a:noFill/>
          <a:ln>
            <a:noFill/>
          </a:ln>
        </p:spPr>
      </p:pic>
    </p:spTree>
  </p:cSld>
  <p:clrMapOvr>
    <a:masterClrMapping/>
  </p:clrMapOvr>
  <p:transition spd="slow">
    <p:fad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392"/>
        <p:cNvGrpSpPr/>
        <p:nvPr/>
      </p:nvGrpSpPr>
      <p:grpSpPr>
        <a:xfrm>
          <a:off x="0" y="0"/>
          <a:ext cx="0" cy="0"/>
          <a:chOff x="0" y="0"/>
          <a:chExt cx="0" cy="0"/>
        </a:xfrm>
      </p:grpSpPr>
      <p:sp>
        <p:nvSpPr>
          <p:cNvPr id="393" name="Shape 393"/>
          <p:cNvSpPr txBox="1">
            <a:spLocks noGrp="1"/>
          </p:cNvSpPr>
          <p:nvPr>
            <p:ph type="title"/>
          </p:nvPr>
        </p:nvSpPr>
        <p:spPr>
          <a:xfrm>
            <a:off x="457200" y="274637"/>
            <a:ext cx="7543800" cy="1143000"/>
          </a:xfrm>
          <a:prstGeom prst="rect">
            <a:avLst/>
          </a:prstGeom>
          <a:noFill/>
          <a:ln>
            <a:noFill/>
          </a:ln>
        </p:spPr>
        <p:txBody>
          <a:bodyPr lIns="91425" tIns="45700" rIns="91425" bIns="45700" anchor="ctr" anchorCtr="0">
            <a:noAutofit/>
          </a:bodyPr>
          <a:lstStyle/>
          <a:p>
            <a:pPr marL="0" marR="0" lvl="0" indent="0" algn="ctr" rtl="0">
              <a:spcBef>
                <a:spcPts val="0"/>
              </a:spcBef>
              <a:buClr>
                <a:srgbClr val="0070C0"/>
              </a:buClr>
              <a:buSzPct val="25000"/>
              <a:buFont typeface="Times New Roman"/>
              <a:buNone/>
            </a:pPr>
            <a:r>
              <a:rPr lang="en-US"/>
              <a:t>View of Philadelphia</a:t>
            </a:r>
          </a:p>
        </p:txBody>
      </p:sp>
      <p:pic>
        <p:nvPicPr>
          <p:cNvPr id="394" name="Shape 394" descr="View_of_the_Philadelphia_Navy_Yard_Thomas_Birch.jpg"/>
          <p:cNvPicPr preferRelativeResize="0"/>
          <p:nvPr/>
        </p:nvPicPr>
        <p:blipFill>
          <a:blip r:embed="rId3">
            <a:alphaModFix/>
          </a:blip>
          <a:stretch>
            <a:fillRect/>
          </a:stretch>
        </p:blipFill>
        <p:spPr>
          <a:xfrm>
            <a:off x="0" y="1167825"/>
            <a:ext cx="8296276" cy="5037024"/>
          </a:xfrm>
          <a:prstGeom prst="rect">
            <a:avLst/>
          </a:prstGeom>
          <a:noFill/>
          <a:ln>
            <a:noFill/>
          </a:ln>
        </p:spPr>
      </p:pic>
    </p:spTree>
  </p:cSld>
  <p:clrMapOvr>
    <a:masterClrMapping/>
  </p:clrMapOvr>
  <p:transition spd="slow">
    <p:fad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398"/>
        <p:cNvGrpSpPr/>
        <p:nvPr/>
      </p:nvGrpSpPr>
      <p:grpSpPr>
        <a:xfrm>
          <a:off x="0" y="0"/>
          <a:ext cx="0" cy="0"/>
          <a:chOff x="0" y="0"/>
          <a:chExt cx="0" cy="0"/>
        </a:xfrm>
      </p:grpSpPr>
      <p:sp>
        <p:nvSpPr>
          <p:cNvPr id="399" name="Shape 399"/>
          <p:cNvSpPr txBox="1">
            <a:spLocks noGrp="1"/>
          </p:cNvSpPr>
          <p:nvPr>
            <p:ph type="title"/>
          </p:nvPr>
        </p:nvSpPr>
        <p:spPr>
          <a:xfrm>
            <a:off x="457200" y="274637"/>
            <a:ext cx="7543800" cy="1143000"/>
          </a:xfrm>
          <a:prstGeom prst="rect">
            <a:avLst/>
          </a:prstGeom>
          <a:noFill/>
          <a:ln>
            <a:noFill/>
          </a:ln>
        </p:spPr>
        <p:txBody>
          <a:bodyPr lIns="91425" tIns="45700" rIns="91425" bIns="45700" anchor="ctr" anchorCtr="0">
            <a:noAutofit/>
          </a:bodyPr>
          <a:lstStyle/>
          <a:p>
            <a:pPr marL="0" marR="0" lvl="0" indent="0" algn="ctr" rtl="0">
              <a:spcBef>
                <a:spcPts val="0"/>
              </a:spcBef>
              <a:buClr>
                <a:srgbClr val="0070C0"/>
              </a:buClr>
              <a:buSzPct val="25000"/>
              <a:buFont typeface="Times New Roman"/>
              <a:buNone/>
            </a:pPr>
            <a:r>
              <a:rPr lang="en-US"/>
              <a:t>Cavalier Flight to Virginia</a:t>
            </a:r>
          </a:p>
        </p:txBody>
      </p:sp>
      <p:pic>
        <p:nvPicPr>
          <p:cNvPr id="400" name="Shape 400" descr="TheCavalierFlighttoVirginia_img3.jpg"/>
          <p:cNvPicPr preferRelativeResize="0"/>
          <p:nvPr/>
        </p:nvPicPr>
        <p:blipFill>
          <a:blip r:embed="rId3">
            <a:alphaModFix/>
          </a:blip>
          <a:stretch>
            <a:fillRect/>
          </a:stretch>
        </p:blipFill>
        <p:spPr>
          <a:xfrm>
            <a:off x="647700" y="1304925"/>
            <a:ext cx="6819898" cy="5705475"/>
          </a:xfrm>
          <a:prstGeom prst="rect">
            <a:avLst/>
          </a:prstGeom>
          <a:noFill/>
          <a:ln>
            <a:noFill/>
          </a:ln>
        </p:spPr>
      </p:pic>
    </p:spTree>
  </p:cSld>
  <p:clrMapOvr>
    <a:masterClrMapping/>
  </p:clrMapOvr>
  <p:transition spd="slow">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06"/>
        <p:cNvGrpSpPr/>
        <p:nvPr/>
      </p:nvGrpSpPr>
      <p:grpSpPr>
        <a:xfrm>
          <a:off x="0" y="0"/>
          <a:ext cx="0" cy="0"/>
          <a:chOff x="0" y="0"/>
          <a:chExt cx="0" cy="0"/>
        </a:xfrm>
      </p:grpSpPr>
      <p:sp>
        <p:nvSpPr>
          <p:cNvPr id="207" name="Shape 207"/>
          <p:cNvSpPr txBox="1">
            <a:spLocks noGrp="1"/>
          </p:cNvSpPr>
          <p:nvPr>
            <p:ph type="title"/>
          </p:nvPr>
        </p:nvSpPr>
        <p:spPr>
          <a:xfrm>
            <a:off x="457200" y="274637"/>
            <a:ext cx="7543800" cy="1143000"/>
          </a:xfrm>
          <a:prstGeom prst="rect">
            <a:avLst/>
          </a:prstGeom>
          <a:noFill/>
          <a:ln>
            <a:noFill/>
          </a:ln>
        </p:spPr>
        <p:txBody>
          <a:bodyPr lIns="91425" tIns="45700" rIns="91425" bIns="45700" anchor="ctr" anchorCtr="0">
            <a:noAutofit/>
          </a:bodyPr>
          <a:lstStyle/>
          <a:p>
            <a:pPr marL="0" marR="0" lvl="0" indent="0" algn="ctr" rtl="0">
              <a:spcBef>
                <a:spcPts val="0"/>
              </a:spcBef>
              <a:buClr>
                <a:srgbClr val="0070C0"/>
              </a:buClr>
              <a:buSzPct val="25000"/>
              <a:buFont typeface="Times New Roman"/>
              <a:buNone/>
            </a:pPr>
            <a:r>
              <a:rPr lang="en-US" sz="4000" b="1" i="0" u="none" strike="noStrike" cap="none">
                <a:solidFill>
                  <a:srgbClr val="0070C0"/>
                </a:solidFill>
                <a:latin typeface="Times New Roman"/>
                <a:ea typeface="Times New Roman"/>
                <a:cs typeface="Times New Roman"/>
                <a:sym typeface="Times New Roman"/>
              </a:rPr>
              <a:t>2015 SOL Skill Progression </a:t>
            </a:r>
          </a:p>
        </p:txBody>
      </p:sp>
      <p:sp>
        <p:nvSpPr>
          <p:cNvPr id="208" name="Shape 208"/>
          <p:cNvSpPr txBox="1">
            <a:spLocks noGrp="1"/>
          </p:cNvSpPr>
          <p:nvPr>
            <p:ph type="body" idx="1"/>
          </p:nvPr>
        </p:nvSpPr>
        <p:spPr>
          <a:xfrm>
            <a:off x="457200" y="1600200"/>
            <a:ext cx="7543800" cy="4525963"/>
          </a:xfrm>
          <a:prstGeom prst="rect">
            <a:avLst/>
          </a:prstGeom>
          <a:noFill/>
          <a:ln>
            <a:noFill/>
          </a:ln>
        </p:spPr>
        <p:txBody>
          <a:bodyPr lIns="91425" tIns="45700" rIns="91425" bIns="45700" anchor="t" anchorCtr="0">
            <a:noAutofit/>
          </a:bodyPr>
          <a:lstStyle/>
          <a:p>
            <a:pPr marL="342900" marR="0" lvl="0" indent="-342900" algn="l" rtl="0">
              <a:spcBef>
                <a:spcPts val="0"/>
              </a:spcBef>
              <a:buClr>
                <a:schemeClr val="dk1"/>
              </a:buClr>
              <a:buSzPct val="100000"/>
              <a:buFont typeface="Arial"/>
              <a:buNone/>
            </a:pPr>
            <a:endParaRPr sz="3600" b="1" i="0" u="none" strike="noStrike" cap="none">
              <a:solidFill>
                <a:schemeClr val="dk1"/>
              </a:solidFill>
              <a:latin typeface="Arial"/>
              <a:ea typeface="Arial"/>
              <a:cs typeface="Arial"/>
              <a:sym typeface="Arial"/>
            </a:endParaRPr>
          </a:p>
        </p:txBody>
      </p:sp>
      <p:sp>
        <p:nvSpPr>
          <p:cNvPr id="209" name="Shape 209"/>
          <p:cNvSpPr txBox="1">
            <a:spLocks noGrp="1"/>
          </p:cNvSpPr>
          <p:nvPr>
            <p:ph type="sldNum" idx="12"/>
          </p:nvPr>
        </p:nvSpPr>
        <p:spPr>
          <a:xfrm>
            <a:off x="8305800" y="6340475"/>
            <a:ext cx="381000"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b="1">
                <a:solidFill>
                  <a:schemeClr val="lt1"/>
                </a:solidFill>
                <a:latin typeface="Calibri"/>
                <a:ea typeface="Calibri"/>
                <a:cs typeface="Calibri"/>
                <a:sym typeface="Calibri"/>
              </a:rPr>
              <a:t>3</a:t>
            </a:fld>
            <a:endParaRPr lang="en-US" sz="1200" b="1">
              <a:solidFill>
                <a:schemeClr val="lt1"/>
              </a:solidFill>
              <a:latin typeface="Calibri"/>
              <a:ea typeface="Calibri"/>
              <a:cs typeface="Calibri"/>
              <a:sym typeface="Calibri"/>
            </a:endParaRPr>
          </a:p>
        </p:txBody>
      </p:sp>
      <p:pic>
        <p:nvPicPr>
          <p:cNvPr id="210" name="Shape 210"/>
          <p:cNvPicPr preferRelativeResize="0"/>
          <p:nvPr/>
        </p:nvPicPr>
        <p:blipFill rotWithShape="1">
          <a:blip r:embed="rId3">
            <a:alphaModFix/>
          </a:blip>
          <a:srcRect/>
          <a:stretch/>
        </p:blipFill>
        <p:spPr>
          <a:xfrm>
            <a:off x="228600" y="1289050"/>
            <a:ext cx="8146981" cy="5568950"/>
          </a:xfrm>
          <a:prstGeom prst="rect">
            <a:avLst/>
          </a:prstGeom>
          <a:noFill/>
          <a:ln>
            <a:noFill/>
          </a:ln>
        </p:spPr>
      </p:pic>
      <p:sp>
        <p:nvSpPr>
          <p:cNvPr id="211" name="Shape 211"/>
          <p:cNvSpPr/>
          <p:nvPr/>
        </p:nvSpPr>
        <p:spPr>
          <a:xfrm rot="10800000">
            <a:off x="7238998" y="1078839"/>
            <a:ext cx="609601" cy="661720"/>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US" sz="3700">
                <a:solidFill>
                  <a:srgbClr val="FF00FF"/>
                </a:solidFill>
                <a:latin typeface="Noto Sans Symbols"/>
                <a:ea typeface="Noto Sans Symbols"/>
                <a:cs typeface="Noto Sans Symbols"/>
                <a:sym typeface="Noto Sans Symbols"/>
              </a:rPr>
              <a:t>⇧</a:t>
            </a:r>
          </a:p>
        </p:txBody>
      </p:sp>
    </p:spTree>
  </p:cSld>
  <p:clrMapOvr>
    <a:masterClrMapping/>
  </p:clrMapOvr>
  <p:transition spd="slow">
    <p:fade/>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404"/>
        <p:cNvGrpSpPr/>
        <p:nvPr/>
      </p:nvGrpSpPr>
      <p:grpSpPr>
        <a:xfrm>
          <a:off x="0" y="0"/>
          <a:ext cx="0" cy="0"/>
          <a:chOff x="0" y="0"/>
          <a:chExt cx="0" cy="0"/>
        </a:xfrm>
      </p:grpSpPr>
      <p:sp>
        <p:nvSpPr>
          <p:cNvPr id="405" name="Shape 405"/>
          <p:cNvSpPr txBox="1">
            <a:spLocks noGrp="1"/>
          </p:cNvSpPr>
          <p:nvPr>
            <p:ph type="title"/>
          </p:nvPr>
        </p:nvSpPr>
        <p:spPr>
          <a:xfrm>
            <a:off x="457200" y="274637"/>
            <a:ext cx="7543800" cy="1143000"/>
          </a:xfrm>
          <a:prstGeom prst="rect">
            <a:avLst/>
          </a:prstGeom>
          <a:noFill/>
          <a:ln>
            <a:noFill/>
          </a:ln>
        </p:spPr>
        <p:txBody>
          <a:bodyPr lIns="91425" tIns="45700" rIns="91425" bIns="45700" anchor="ctr" anchorCtr="0">
            <a:noAutofit/>
          </a:bodyPr>
          <a:lstStyle/>
          <a:p>
            <a:pPr marL="0" marR="0" lvl="0" indent="0" algn="ctr" rtl="0">
              <a:spcBef>
                <a:spcPts val="0"/>
              </a:spcBef>
              <a:buClr>
                <a:srgbClr val="0070C0"/>
              </a:buClr>
              <a:buSzPct val="25000"/>
              <a:buFont typeface="Times New Roman"/>
              <a:buNone/>
            </a:pPr>
            <a:r>
              <a:rPr lang="en-US"/>
              <a:t>Bullshead Tavern NYC</a:t>
            </a:r>
          </a:p>
        </p:txBody>
      </p:sp>
      <p:pic>
        <p:nvPicPr>
          <p:cNvPr id="406" name="Shape 406" descr="bullsheadtavern.jpg"/>
          <p:cNvPicPr preferRelativeResize="0"/>
          <p:nvPr/>
        </p:nvPicPr>
        <p:blipFill>
          <a:blip r:embed="rId3">
            <a:alphaModFix/>
          </a:blip>
          <a:stretch>
            <a:fillRect/>
          </a:stretch>
        </p:blipFill>
        <p:spPr>
          <a:xfrm>
            <a:off x="323850" y="1366850"/>
            <a:ext cx="7496174" cy="3633774"/>
          </a:xfrm>
          <a:prstGeom prst="rect">
            <a:avLst/>
          </a:prstGeom>
          <a:noFill/>
          <a:ln>
            <a:noFill/>
          </a:ln>
        </p:spPr>
      </p:pic>
    </p:spTree>
  </p:cSld>
  <p:clrMapOvr>
    <a:masterClrMapping/>
  </p:clrMapOvr>
  <p:transition spd="slow">
    <p:fade/>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410"/>
        <p:cNvGrpSpPr/>
        <p:nvPr/>
      </p:nvGrpSpPr>
      <p:grpSpPr>
        <a:xfrm>
          <a:off x="0" y="0"/>
          <a:ext cx="0" cy="0"/>
          <a:chOff x="0" y="0"/>
          <a:chExt cx="0" cy="0"/>
        </a:xfrm>
      </p:grpSpPr>
      <p:sp>
        <p:nvSpPr>
          <p:cNvPr id="411" name="Shape 411"/>
          <p:cNvSpPr txBox="1">
            <a:spLocks noGrp="1"/>
          </p:cNvSpPr>
          <p:nvPr>
            <p:ph type="title"/>
          </p:nvPr>
        </p:nvSpPr>
        <p:spPr>
          <a:xfrm>
            <a:off x="457200" y="274637"/>
            <a:ext cx="7543800" cy="1143000"/>
          </a:xfrm>
          <a:prstGeom prst="rect">
            <a:avLst/>
          </a:prstGeom>
          <a:noFill/>
          <a:ln>
            <a:noFill/>
          </a:ln>
        </p:spPr>
        <p:txBody>
          <a:bodyPr lIns="91425" tIns="45700" rIns="91425" bIns="45700" anchor="ctr" anchorCtr="0">
            <a:noAutofit/>
          </a:bodyPr>
          <a:lstStyle/>
          <a:p>
            <a:pPr marL="0" marR="0" lvl="0" indent="0" algn="ctr" rtl="0">
              <a:spcBef>
                <a:spcPts val="0"/>
              </a:spcBef>
              <a:buClr>
                <a:srgbClr val="0070C0"/>
              </a:buClr>
              <a:buSzPct val="25000"/>
              <a:buFont typeface="Times New Roman"/>
              <a:buNone/>
            </a:pPr>
            <a:r>
              <a:rPr lang="en-US"/>
              <a:t>Quakers and Native Americans</a:t>
            </a:r>
          </a:p>
        </p:txBody>
      </p:sp>
      <p:pic>
        <p:nvPicPr>
          <p:cNvPr id="412" name="Shape 412" descr="quakers native american.jpg"/>
          <p:cNvPicPr preferRelativeResize="0"/>
          <p:nvPr/>
        </p:nvPicPr>
        <p:blipFill>
          <a:blip r:embed="rId3">
            <a:alphaModFix/>
          </a:blip>
          <a:stretch>
            <a:fillRect/>
          </a:stretch>
        </p:blipFill>
        <p:spPr>
          <a:xfrm>
            <a:off x="457200" y="1219200"/>
            <a:ext cx="7162800" cy="4419600"/>
          </a:xfrm>
          <a:prstGeom prst="rect">
            <a:avLst/>
          </a:prstGeom>
          <a:noFill/>
          <a:ln>
            <a:noFill/>
          </a:ln>
        </p:spPr>
      </p:pic>
    </p:spTree>
  </p:cSld>
  <p:clrMapOvr>
    <a:masterClrMapping/>
  </p:clrMapOvr>
  <p:transition spd="slow">
    <p:fade/>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416"/>
        <p:cNvGrpSpPr/>
        <p:nvPr/>
      </p:nvGrpSpPr>
      <p:grpSpPr>
        <a:xfrm>
          <a:off x="0" y="0"/>
          <a:ext cx="0" cy="0"/>
          <a:chOff x="0" y="0"/>
          <a:chExt cx="0" cy="0"/>
        </a:xfrm>
      </p:grpSpPr>
      <p:sp>
        <p:nvSpPr>
          <p:cNvPr id="417" name="Shape 417"/>
          <p:cNvSpPr txBox="1">
            <a:spLocks noGrp="1"/>
          </p:cNvSpPr>
          <p:nvPr>
            <p:ph type="title"/>
          </p:nvPr>
        </p:nvSpPr>
        <p:spPr>
          <a:xfrm>
            <a:off x="457200" y="274637"/>
            <a:ext cx="7543800" cy="1143000"/>
          </a:xfrm>
          <a:prstGeom prst="rect">
            <a:avLst/>
          </a:prstGeom>
          <a:noFill/>
          <a:ln>
            <a:noFill/>
          </a:ln>
        </p:spPr>
        <p:txBody>
          <a:bodyPr lIns="91425" tIns="45700" rIns="91425" bIns="45700" anchor="ctr" anchorCtr="0">
            <a:noAutofit/>
          </a:bodyPr>
          <a:lstStyle/>
          <a:p>
            <a:pPr marL="0" marR="0" lvl="0" indent="0" algn="ctr" rtl="0">
              <a:spcBef>
                <a:spcPts val="0"/>
              </a:spcBef>
              <a:buClr>
                <a:srgbClr val="0070C0"/>
              </a:buClr>
              <a:buSzPct val="25000"/>
              <a:buFont typeface="Times New Roman"/>
              <a:buNone/>
            </a:pPr>
            <a:r>
              <a:rPr lang="en-US"/>
              <a:t>Lakota</a:t>
            </a:r>
            <a:r>
              <a:rPr lang="en-US" sz="4000" b="1" i="0" u="none" strike="noStrike" cap="none">
                <a:solidFill>
                  <a:srgbClr val="0070C0"/>
                </a:solidFill>
                <a:latin typeface="Times New Roman"/>
                <a:ea typeface="Times New Roman"/>
                <a:cs typeface="Times New Roman"/>
                <a:sym typeface="Times New Roman"/>
              </a:rPr>
              <a:t> Indians</a:t>
            </a:r>
          </a:p>
        </p:txBody>
      </p:sp>
      <p:pic>
        <p:nvPicPr>
          <p:cNvPr id="418" name="Shape 418"/>
          <p:cNvPicPr preferRelativeResize="0">
            <a:picLocks noGrp="1"/>
          </p:cNvPicPr>
          <p:nvPr>
            <p:ph type="body" idx="1"/>
          </p:nvPr>
        </p:nvPicPr>
        <p:blipFill rotWithShape="1">
          <a:blip r:embed="rId3">
            <a:alphaModFix/>
          </a:blip>
          <a:srcRect/>
          <a:stretch/>
        </p:blipFill>
        <p:spPr>
          <a:xfrm>
            <a:off x="0" y="1690690"/>
            <a:ext cx="8305799" cy="4637520"/>
          </a:xfrm>
          <a:prstGeom prst="rect">
            <a:avLst/>
          </a:prstGeom>
          <a:noFill/>
          <a:ln>
            <a:noFill/>
          </a:ln>
        </p:spPr>
      </p:pic>
    </p:spTree>
  </p:cSld>
  <p:clrMapOvr>
    <a:masterClrMapping/>
  </p:clrMapOvr>
  <p:transition spd="slow">
    <p:fade/>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422"/>
        <p:cNvGrpSpPr/>
        <p:nvPr/>
      </p:nvGrpSpPr>
      <p:grpSpPr>
        <a:xfrm>
          <a:off x="0" y="0"/>
          <a:ext cx="0" cy="0"/>
          <a:chOff x="0" y="0"/>
          <a:chExt cx="0" cy="0"/>
        </a:xfrm>
      </p:grpSpPr>
      <p:sp>
        <p:nvSpPr>
          <p:cNvPr id="423" name="Shape 423"/>
          <p:cNvSpPr txBox="1">
            <a:spLocks noGrp="1"/>
          </p:cNvSpPr>
          <p:nvPr>
            <p:ph type="title"/>
          </p:nvPr>
        </p:nvSpPr>
        <p:spPr>
          <a:xfrm>
            <a:off x="457200" y="274637"/>
            <a:ext cx="7543800" cy="1143000"/>
          </a:xfrm>
          <a:prstGeom prst="rect">
            <a:avLst/>
          </a:prstGeom>
          <a:noFill/>
          <a:ln>
            <a:noFill/>
          </a:ln>
        </p:spPr>
        <p:txBody>
          <a:bodyPr lIns="91425" tIns="45700" rIns="91425" bIns="45700" anchor="ctr" anchorCtr="0">
            <a:noAutofit/>
          </a:bodyPr>
          <a:lstStyle/>
          <a:p>
            <a:pPr marL="0" marR="0" lvl="0" indent="0" algn="ctr" rtl="0">
              <a:spcBef>
                <a:spcPts val="0"/>
              </a:spcBef>
              <a:buClr>
                <a:srgbClr val="0070C0"/>
              </a:buClr>
              <a:buSzPct val="25000"/>
              <a:buFont typeface="Times New Roman"/>
              <a:buNone/>
            </a:pPr>
            <a:r>
              <a:rPr lang="en-US"/>
              <a:t>Hunter and Fur trapper </a:t>
            </a:r>
          </a:p>
        </p:txBody>
      </p:sp>
      <p:pic>
        <p:nvPicPr>
          <p:cNvPr id="424" name="Shape 424" descr="Scots-Irish Traders.jpg"/>
          <p:cNvPicPr preferRelativeResize="0"/>
          <p:nvPr/>
        </p:nvPicPr>
        <p:blipFill>
          <a:blip r:embed="rId3">
            <a:alphaModFix/>
          </a:blip>
          <a:stretch>
            <a:fillRect/>
          </a:stretch>
        </p:blipFill>
        <p:spPr>
          <a:xfrm>
            <a:off x="1257300" y="1266825"/>
            <a:ext cx="4981575" cy="4781550"/>
          </a:xfrm>
          <a:prstGeom prst="rect">
            <a:avLst/>
          </a:prstGeom>
          <a:noFill/>
          <a:ln>
            <a:noFill/>
          </a:ln>
        </p:spPr>
      </p:pic>
    </p:spTree>
  </p:cSld>
  <p:clrMapOvr>
    <a:masterClrMapping/>
  </p:clrMapOvr>
  <p:transition spd="slow">
    <p:fade/>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428"/>
        <p:cNvGrpSpPr/>
        <p:nvPr/>
      </p:nvGrpSpPr>
      <p:grpSpPr>
        <a:xfrm>
          <a:off x="0" y="0"/>
          <a:ext cx="0" cy="0"/>
          <a:chOff x="0" y="0"/>
          <a:chExt cx="0" cy="0"/>
        </a:xfrm>
      </p:grpSpPr>
      <p:sp>
        <p:nvSpPr>
          <p:cNvPr id="429" name="Shape 429"/>
          <p:cNvSpPr txBox="1">
            <a:spLocks noGrp="1"/>
          </p:cNvSpPr>
          <p:nvPr>
            <p:ph type="title"/>
          </p:nvPr>
        </p:nvSpPr>
        <p:spPr>
          <a:xfrm>
            <a:off x="457200" y="274637"/>
            <a:ext cx="7543800" cy="1143000"/>
          </a:xfrm>
          <a:prstGeom prst="rect">
            <a:avLst/>
          </a:prstGeom>
          <a:noFill/>
          <a:ln>
            <a:noFill/>
          </a:ln>
        </p:spPr>
        <p:txBody>
          <a:bodyPr lIns="91425" tIns="45700" rIns="91425" bIns="45700" anchor="ctr" anchorCtr="0">
            <a:noAutofit/>
          </a:bodyPr>
          <a:lstStyle/>
          <a:p>
            <a:pPr marL="0" marR="0" lvl="0" indent="0" algn="ctr" rtl="0">
              <a:spcBef>
                <a:spcPts val="0"/>
              </a:spcBef>
              <a:buClr>
                <a:srgbClr val="0070C0"/>
              </a:buClr>
              <a:buSzPct val="25000"/>
              <a:buFont typeface="Times New Roman"/>
              <a:buNone/>
            </a:pPr>
            <a:r>
              <a:rPr lang="en-US" sz="4000" b="1" i="0" u="none" strike="noStrike" cap="none">
                <a:solidFill>
                  <a:srgbClr val="0070C0"/>
                </a:solidFill>
                <a:latin typeface="Times New Roman"/>
                <a:ea typeface="Times New Roman"/>
                <a:cs typeface="Times New Roman"/>
                <a:sym typeface="Times New Roman"/>
              </a:rPr>
              <a:t>Boston Harbor</a:t>
            </a:r>
          </a:p>
        </p:txBody>
      </p:sp>
      <p:pic>
        <p:nvPicPr>
          <p:cNvPr id="430" name="Shape 430"/>
          <p:cNvPicPr preferRelativeResize="0">
            <a:picLocks noGrp="1"/>
          </p:cNvPicPr>
          <p:nvPr>
            <p:ph type="body" idx="1"/>
          </p:nvPr>
        </p:nvPicPr>
        <p:blipFill rotWithShape="1">
          <a:blip r:embed="rId3">
            <a:alphaModFix/>
          </a:blip>
          <a:srcRect/>
          <a:stretch/>
        </p:blipFill>
        <p:spPr>
          <a:xfrm>
            <a:off x="0" y="1219200"/>
            <a:ext cx="8381999" cy="5032374"/>
          </a:xfrm>
          <a:prstGeom prst="rect">
            <a:avLst/>
          </a:prstGeom>
          <a:noFill/>
          <a:ln>
            <a:noFill/>
          </a:ln>
        </p:spPr>
      </p:pic>
    </p:spTree>
  </p:cSld>
  <p:clrMapOvr>
    <a:masterClrMapping/>
  </p:clrMapOvr>
  <p:transition spd="slow">
    <p:fade/>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434"/>
        <p:cNvGrpSpPr/>
        <p:nvPr/>
      </p:nvGrpSpPr>
      <p:grpSpPr>
        <a:xfrm>
          <a:off x="0" y="0"/>
          <a:ext cx="0" cy="0"/>
          <a:chOff x="0" y="0"/>
          <a:chExt cx="0" cy="0"/>
        </a:xfrm>
      </p:grpSpPr>
      <p:sp>
        <p:nvSpPr>
          <p:cNvPr id="435" name="Shape 435"/>
          <p:cNvSpPr txBox="1">
            <a:spLocks noGrp="1"/>
          </p:cNvSpPr>
          <p:nvPr>
            <p:ph type="title"/>
          </p:nvPr>
        </p:nvSpPr>
        <p:spPr>
          <a:xfrm>
            <a:off x="457200" y="274637"/>
            <a:ext cx="7543800" cy="1143000"/>
          </a:xfrm>
          <a:prstGeom prst="rect">
            <a:avLst/>
          </a:prstGeom>
          <a:noFill/>
          <a:ln>
            <a:noFill/>
          </a:ln>
        </p:spPr>
        <p:txBody>
          <a:bodyPr lIns="91425" tIns="45700" rIns="91425" bIns="45700" anchor="ctr" anchorCtr="0">
            <a:noAutofit/>
          </a:bodyPr>
          <a:lstStyle/>
          <a:p>
            <a:pPr marL="0" marR="0" lvl="0" indent="0" algn="ctr" rtl="0">
              <a:spcBef>
                <a:spcPts val="0"/>
              </a:spcBef>
              <a:buClr>
                <a:srgbClr val="0070C0"/>
              </a:buClr>
              <a:buSzPct val="25000"/>
              <a:buFont typeface="Times New Roman"/>
              <a:buNone/>
            </a:pPr>
            <a:r>
              <a:rPr lang="en-US" sz="4000" b="1" i="0" u="none" strike="noStrike" cap="none">
                <a:solidFill>
                  <a:srgbClr val="0070C0"/>
                </a:solidFill>
                <a:latin typeface="Times New Roman"/>
                <a:ea typeface="Times New Roman"/>
                <a:cs typeface="Times New Roman"/>
                <a:sym typeface="Times New Roman"/>
              </a:rPr>
              <a:t>Wedding of Pocahontas</a:t>
            </a:r>
          </a:p>
        </p:txBody>
      </p:sp>
      <p:pic>
        <p:nvPicPr>
          <p:cNvPr id="436" name="Shape 436"/>
          <p:cNvPicPr preferRelativeResize="0">
            <a:picLocks noGrp="1"/>
          </p:cNvPicPr>
          <p:nvPr>
            <p:ph type="body" idx="1"/>
          </p:nvPr>
        </p:nvPicPr>
        <p:blipFill rotWithShape="1">
          <a:blip r:embed="rId3">
            <a:alphaModFix/>
          </a:blip>
          <a:srcRect/>
          <a:stretch/>
        </p:blipFill>
        <p:spPr>
          <a:xfrm>
            <a:off x="1" y="1295400"/>
            <a:ext cx="8360230" cy="4724400"/>
          </a:xfrm>
          <a:prstGeom prst="rect">
            <a:avLst/>
          </a:prstGeom>
          <a:noFill/>
          <a:ln>
            <a:noFill/>
          </a:ln>
        </p:spPr>
      </p:pic>
    </p:spTree>
  </p:cSld>
  <p:clrMapOvr>
    <a:masterClrMapping/>
  </p:clrMapOvr>
  <p:transition spd="slow">
    <p:fade/>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440"/>
        <p:cNvGrpSpPr/>
        <p:nvPr/>
      </p:nvGrpSpPr>
      <p:grpSpPr>
        <a:xfrm>
          <a:off x="0" y="0"/>
          <a:ext cx="0" cy="0"/>
          <a:chOff x="0" y="0"/>
          <a:chExt cx="0" cy="0"/>
        </a:xfrm>
      </p:grpSpPr>
      <p:sp>
        <p:nvSpPr>
          <p:cNvPr id="441" name="Shape 441"/>
          <p:cNvSpPr txBox="1">
            <a:spLocks noGrp="1"/>
          </p:cNvSpPr>
          <p:nvPr>
            <p:ph type="title"/>
          </p:nvPr>
        </p:nvSpPr>
        <p:spPr>
          <a:xfrm>
            <a:off x="457200" y="274637"/>
            <a:ext cx="7543800" cy="1143000"/>
          </a:xfrm>
          <a:prstGeom prst="rect">
            <a:avLst/>
          </a:prstGeom>
          <a:noFill/>
          <a:ln>
            <a:noFill/>
          </a:ln>
        </p:spPr>
        <p:txBody>
          <a:bodyPr lIns="91425" tIns="45700" rIns="91425" bIns="45700" anchor="ctr" anchorCtr="0">
            <a:noAutofit/>
          </a:bodyPr>
          <a:lstStyle/>
          <a:p>
            <a:pPr marL="0" marR="0" lvl="0" indent="0" algn="ctr" rtl="0">
              <a:spcBef>
                <a:spcPts val="0"/>
              </a:spcBef>
              <a:buClr>
                <a:srgbClr val="0070C0"/>
              </a:buClr>
              <a:buSzPct val="25000"/>
              <a:buFont typeface="Times New Roman"/>
              <a:buNone/>
            </a:pPr>
            <a:r>
              <a:rPr lang="en-US" sz="4000" b="1" i="0" u="none" strike="noStrike" cap="none">
                <a:solidFill>
                  <a:srgbClr val="0070C0"/>
                </a:solidFill>
                <a:latin typeface="Times New Roman"/>
                <a:ea typeface="Times New Roman"/>
                <a:cs typeface="Times New Roman"/>
                <a:sym typeface="Times New Roman"/>
              </a:rPr>
              <a:t>Settling of Maryland</a:t>
            </a:r>
          </a:p>
        </p:txBody>
      </p:sp>
      <p:pic>
        <p:nvPicPr>
          <p:cNvPr id="442" name="Shape 442"/>
          <p:cNvPicPr preferRelativeResize="0">
            <a:picLocks noGrp="1"/>
          </p:cNvPicPr>
          <p:nvPr>
            <p:ph type="body" idx="1"/>
          </p:nvPr>
        </p:nvPicPr>
        <p:blipFill rotWithShape="1">
          <a:blip r:embed="rId3">
            <a:alphaModFix/>
          </a:blip>
          <a:srcRect/>
          <a:stretch/>
        </p:blipFill>
        <p:spPr>
          <a:xfrm>
            <a:off x="0" y="1143000"/>
            <a:ext cx="8360230" cy="4724400"/>
          </a:xfrm>
          <a:prstGeom prst="rect">
            <a:avLst/>
          </a:prstGeom>
          <a:noFill/>
          <a:ln>
            <a:noFill/>
          </a:ln>
        </p:spPr>
      </p:pic>
    </p:spTree>
  </p:cSld>
  <p:clrMapOvr>
    <a:masterClrMapping/>
  </p:clrMapOvr>
  <p:transition spd="slow">
    <p:fade/>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446"/>
        <p:cNvGrpSpPr/>
        <p:nvPr/>
      </p:nvGrpSpPr>
      <p:grpSpPr>
        <a:xfrm>
          <a:off x="0" y="0"/>
          <a:ext cx="0" cy="0"/>
          <a:chOff x="0" y="0"/>
          <a:chExt cx="0" cy="0"/>
        </a:xfrm>
      </p:grpSpPr>
      <p:sp>
        <p:nvSpPr>
          <p:cNvPr id="447" name="Shape 447"/>
          <p:cNvSpPr txBox="1">
            <a:spLocks noGrp="1"/>
          </p:cNvSpPr>
          <p:nvPr>
            <p:ph type="title"/>
          </p:nvPr>
        </p:nvSpPr>
        <p:spPr>
          <a:xfrm>
            <a:off x="457200" y="274637"/>
            <a:ext cx="7543800" cy="1143000"/>
          </a:xfrm>
          <a:prstGeom prst="rect">
            <a:avLst/>
          </a:prstGeom>
          <a:noFill/>
          <a:ln>
            <a:noFill/>
          </a:ln>
        </p:spPr>
        <p:txBody>
          <a:bodyPr lIns="91425" tIns="45700" rIns="91425" bIns="45700" anchor="ctr" anchorCtr="0">
            <a:noAutofit/>
          </a:bodyPr>
          <a:lstStyle/>
          <a:p>
            <a:pPr marL="0" marR="0" lvl="0" indent="0" algn="ctr" rtl="0">
              <a:spcBef>
                <a:spcPts val="0"/>
              </a:spcBef>
              <a:buClr>
                <a:srgbClr val="0070C0"/>
              </a:buClr>
              <a:buSzPct val="25000"/>
              <a:buFont typeface="Times New Roman"/>
              <a:buNone/>
            </a:pPr>
            <a:r>
              <a:rPr lang="en-US" sz="4000" b="1" i="0" u="none" strike="noStrike" cap="none">
                <a:solidFill>
                  <a:srgbClr val="0070C0"/>
                </a:solidFill>
                <a:latin typeface="Times New Roman"/>
                <a:ea typeface="Times New Roman"/>
                <a:cs typeface="Times New Roman"/>
                <a:sym typeface="Times New Roman"/>
              </a:rPr>
              <a:t>Glass Blowing </a:t>
            </a:r>
            <a:r>
              <a:rPr lang="en-US"/>
              <a:t>Entrepreneurs</a:t>
            </a:r>
          </a:p>
        </p:txBody>
      </p:sp>
      <p:pic>
        <p:nvPicPr>
          <p:cNvPr id="448" name="Shape 448"/>
          <p:cNvPicPr preferRelativeResize="0">
            <a:picLocks noGrp="1"/>
          </p:cNvPicPr>
          <p:nvPr>
            <p:ph type="body" idx="1"/>
          </p:nvPr>
        </p:nvPicPr>
        <p:blipFill rotWithShape="1">
          <a:blip r:embed="rId3">
            <a:alphaModFix/>
          </a:blip>
          <a:srcRect/>
          <a:stretch/>
        </p:blipFill>
        <p:spPr>
          <a:xfrm>
            <a:off x="0" y="1295400"/>
            <a:ext cx="8553149" cy="4724400"/>
          </a:xfrm>
          <a:prstGeom prst="rect">
            <a:avLst/>
          </a:prstGeom>
          <a:noFill/>
          <a:ln>
            <a:noFill/>
          </a:ln>
        </p:spPr>
      </p:pic>
    </p:spTree>
  </p:cSld>
  <p:clrMapOvr>
    <a:masterClrMapping/>
  </p:clrMapOvr>
  <p:transition spd="slow">
    <p:fade/>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452"/>
        <p:cNvGrpSpPr/>
        <p:nvPr/>
      </p:nvGrpSpPr>
      <p:grpSpPr>
        <a:xfrm>
          <a:off x="0" y="0"/>
          <a:ext cx="0" cy="0"/>
          <a:chOff x="0" y="0"/>
          <a:chExt cx="0" cy="0"/>
        </a:xfrm>
      </p:grpSpPr>
      <p:sp>
        <p:nvSpPr>
          <p:cNvPr id="453" name="Shape 453"/>
          <p:cNvSpPr txBox="1">
            <a:spLocks noGrp="1"/>
          </p:cNvSpPr>
          <p:nvPr>
            <p:ph type="title"/>
          </p:nvPr>
        </p:nvSpPr>
        <p:spPr>
          <a:xfrm>
            <a:off x="457200" y="274637"/>
            <a:ext cx="7543800" cy="1143000"/>
          </a:xfrm>
          <a:prstGeom prst="rect">
            <a:avLst/>
          </a:prstGeom>
          <a:noFill/>
          <a:ln>
            <a:noFill/>
          </a:ln>
        </p:spPr>
        <p:txBody>
          <a:bodyPr lIns="91425" tIns="45700" rIns="91425" bIns="45700" anchor="ctr" anchorCtr="0">
            <a:noAutofit/>
          </a:bodyPr>
          <a:lstStyle/>
          <a:p>
            <a:pPr marL="0" marR="0" lvl="0" indent="0" algn="ctr" rtl="0">
              <a:spcBef>
                <a:spcPts val="0"/>
              </a:spcBef>
              <a:buClr>
                <a:srgbClr val="0070C0"/>
              </a:buClr>
              <a:buSzPct val="25000"/>
              <a:buFont typeface="Times New Roman"/>
              <a:buNone/>
            </a:pPr>
            <a:r>
              <a:rPr lang="en-US" sz="4000" b="1" i="0" u="none" strike="noStrike" cap="none">
                <a:solidFill>
                  <a:srgbClr val="0070C0"/>
                </a:solidFill>
                <a:latin typeface="Times New Roman"/>
                <a:ea typeface="Times New Roman"/>
                <a:cs typeface="Times New Roman"/>
                <a:sym typeface="Times New Roman"/>
              </a:rPr>
              <a:t>Slaves and Indentured Servants</a:t>
            </a:r>
          </a:p>
        </p:txBody>
      </p:sp>
      <p:pic>
        <p:nvPicPr>
          <p:cNvPr id="454" name="Shape 454"/>
          <p:cNvPicPr preferRelativeResize="0">
            <a:picLocks noGrp="1"/>
          </p:cNvPicPr>
          <p:nvPr>
            <p:ph type="body" idx="1"/>
          </p:nvPr>
        </p:nvPicPr>
        <p:blipFill rotWithShape="1">
          <a:blip r:embed="rId3">
            <a:alphaModFix/>
          </a:blip>
          <a:srcRect/>
          <a:stretch/>
        </p:blipFill>
        <p:spPr>
          <a:xfrm>
            <a:off x="0" y="1219200"/>
            <a:ext cx="8360228" cy="4724400"/>
          </a:xfrm>
          <a:prstGeom prst="rect">
            <a:avLst/>
          </a:prstGeom>
          <a:noFill/>
          <a:ln>
            <a:noFill/>
          </a:ln>
        </p:spPr>
      </p:pic>
    </p:spTree>
  </p:cSld>
  <p:clrMapOvr>
    <a:masterClrMapping/>
  </p:clrMapOvr>
  <p:transition spd="slow">
    <p:fade/>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505"/>
        <p:cNvGrpSpPr/>
        <p:nvPr/>
      </p:nvGrpSpPr>
      <p:grpSpPr>
        <a:xfrm>
          <a:off x="0" y="0"/>
          <a:ext cx="0" cy="0"/>
          <a:chOff x="0" y="0"/>
          <a:chExt cx="0" cy="0"/>
        </a:xfrm>
      </p:grpSpPr>
      <p:sp>
        <p:nvSpPr>
          <p:cNvPr id="506" name="Shape 506"/>
          <p:cNvSpPr txBox="1">
            <a:spLocks noGrp="1"/>
          </p:cNvSpPr>
          <p:nvPr>
            <p:ph type="title"/>
          </p:nvPr>
        </p:nvSpPr>
        <p:spPr>
          <a:xfrm>
            <a:off x="457200" y="274637"/>
            <a:ext cx="7543800" cy="1143000"/>
          </a:xfrm>
          <a:prstGeom prst="rect">
            <a:avLst/>
          </a:prstGeom>
          <a:noFill/>
          <a:ln>
            <a:noFill/>
          </a:ln>
        </p:spPr>
        <p:txBody>
          <a:bodyPr lIns="91425" tIns="45700" rIns="91425" bIns="45700" anchor="ctr" anchorCtr="0">
            <a:noAutofit/>
          </a:bodyPr>
          <a:lstStyle/>
          <a:p>
            <a:pPr marL="0" marR="0" lvl="0" indent="0" algn="ctr" rtl="0">
              <a:spcBef>
                <a:spcPts val="0"/>
              </a:spcBef>
              <a:buClr>
                <a:srgbClr val="0070C0"/>
              </a:buClr>
              <a:buSzPct val="25000"/>
              <a:buFont typeface="Times New Roman"/>
              <a:buNone/>
            </a:pPr>
            <a:r>
              <a:rPr lang="en-US" sz="4000" b="1" i="0" u="none" strike="noStrike" cap="none">
                <a:solidFill>
                  <a:srgbClr val="0070C0"/>
                </a:solidFill>
                <a:latin typeface="Times New Roman"/>
                <a:ea typeface="Times New Roman"/>
                <a:cs typeface="Times New Roman"/>
                <a:sym typeface="Times New Roman"/>
              </a:rPr>
              <a:t>Triple Venn Diagram</a:t>
            </a:r>
          </a:p>
        </p:txBody>
      </p:sp>
      <p:sp>
        <p:nvSpPr>
          <p:cNvPr id="507" name="Shape 507"/>
          <p:cNvSpPr txBox="1">
            <a:spLocks noGrp="1"/>
          </p:cNvSpPr>
          <p:nvPr>
            <p:ph type="body" idx="1"/>
          </p:nvPr>
        </p:nvSpPr>
        <p:spPr>
          <a:xfrm>
            <a:off x="457200" y="1295400"/>
            <a:ext cx="7543800" cy="4830762"/>
          </a:xfrm>
          <a:prstGeom prst="rect">
            <a:avLst/>
          </a:prstGeom>
          <a:noFill/>
          <a:ln>
            <a:noFill/>
          </a:ln>
        </p:spPr>
        <p:txBody>
          <a:bodyPr lIns="91425" tIns="45700" rIns="91425" bIns="45700" anchor="t" anchorCtr="0">
            <a:noAutofit/>
          </a:bodyPr>
          <a:lstStyle/>
          <a:p>
            <a:pPr marL="342900" marR="0" lvl="0" indent="-342900" algn="l" rtl="0">
              <a:spcBef>
                <a:spcPts val="0"/>
              </a:spcBef>
              <a:buClr>
                <a:schemeClr val="dk1"/>
              </a:buClr>
              <a:buSzPct val="100000"/>
              <a:buFont typeface="Arial"/>
              <a:buChar char="•"/>
            </a:pPr>
            <a:r>
              <a:rPr lang="en-US" sz="2500" b="1" i="0" u="none" strike="noStrike" cap="none">
                <a:solidFill>
                  <a:schemeClr val="dk1"/>
                </a:solidFill>
                <a:latin typeface="Arial"/>
                <a:ea typeface="Arial"/>
                <a:cs typeface="Arial"/>
                <a:sym typeface="Arial"/>
              </a:rPr>
              <a:t>Students receive a list of terms to place onto Venn Diagram</a:t>
            </a:r>
          </a:p>
        </p:txBody>
      </p:sp>
      <p:sp>
        <p:nvSpPr>
          <p:cNvPr id="508" name="Shape 508"/>
          <p:cNvSpPr txBox="1">
            <a:spLocks noGrp="1"/>
          </p:cNvSpPr>
          <p:nvPr>
            <p:ph type="sldNum" idx="12"/>
          </p:nvPr>
        </p:nvSpPr>
        <p:spPr>
          <a:xfrm>
            <a:off x="8305800" y="6340475"/>
            <a:ext cx="381000"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b="1">
                <a:solidFill>
                  <a:schemeClr val="lt1"/>
                </a:solidFill>
                <a:latin typeface="Calibri"/>
                <a:ea typeface="Calibri"/>
                <a:cs typeface="Calibri"/>
                <a:sym typeface="Calibri"/>
              </a:rPr>
              <a:t>39</a:t>
            </a:fld>
            <a:endParaRPr lang="en-US" sz="1200" b="1">
              <a:solidFill>
                <a:schemeClr val="lt1"/>
              </a:solidFill>
              <a:latin typeface="Calibri"/>
              <a:ea typeface="Calibri"/>
              <a:cs typeface="Calibri"/>
              <a:sym typeface="Calibri"/>
            </a:endParaRPr>
          </a:p>
        </p:txBody>
      </p:sp>
      <p:pic>
        <p:nvPicPr>
          <p:cNvPr id="509" name="Shape 509"/>
          <p:cNvPicPr preferRelativeResize="0"/>
          <p:nvPr/>
        </p:nvPicPr>
        <p:blipFill rotWithShape="1">
          <a:blip r:embed="rId3">
            <a:alphaModFix/>
          </a:blip>
          <a:srcRect/>
          <a:stretch/>
        </p:blipFill>
        <p:spPr>
          <a:xfrm>
            <a:off x="269966" y="2139950"/>
            <a:ext cx="6193013" cy="4718050"/>
          </a:xfrm>
          <a:prstGeom prst="rect">
            <a:avLst/>
          </a:prstGeom>
          <a:noFill/>
          <a:ln>
            <a:noFill/>
          </a:ln>
        </p:spPr>
      </p:pic>
    </p:spTree>
  </p:cSld>
  <p:clrMapOvr>
    <a:masterClrMapping/>
  </p:clrMapOvr>
  <p:transition spd="slow">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16"/>
        <p:cNvGrpSpPr/>
        <p:nvPr/>
      </p:nvGrpSpPr>
      <p:grpSpPr>
        <a:xfrm>
          <a:off x="0" y="0"/>
          <a:ext cx="0" cy="0"/>
          <a:chOff x="0" y="0"/>
          <a:chExt cx="0" cy="0"/>
        </a:xfrm>
      </p:grpSpPr>
      <p:sp>
        <p:nvSpPr>
          <p:cNvPr id="217" name="Shape 217"/>
          <p:cNvSpPr txBox="1">
            <a:spLocks noGrp="1"/>
          </p:cNvSpPr>
          <p:nvPr>
            <p:ph type="title"/>
          </p:nvPr>
        </p:nvSpPr>
        <p:spPr>
          <a:xfrm>
            <a:off x="457200" y="274637"/>
            <a:ext cx="7543800" cy="1143000"/>
          </a:xfrm>
          <a:prstGeom prst="rect">
            <a:avLst/>
          </a:prstGeom>
          <a:noFill/>
          <a:ln>
            <a:noFill/>
          </a:ln>
        </p:spPr>
        <p:txBody>
          <a:bodyPr lIns="91425" tIns="45700" rIns="91425" bIns="45700" anchor="ctr" anchorCtr="0">
            <a:noAutofit/>
          </a:bodyPr>
          <a:lstStyle/>
          <a:p>
            <a:pPr marL="0" marR="0" lvl="0" indent="0" algn="ctr" rtl="0">
              <a:spcBef>
                <a:spcPts val="0"/>
              </a:spcBef>
              <a:buClr>
                <a:srgbClr val="0070C0"/>
              </a:buClr>
              <a:buSzPct val="25000"/>
              <a:buFont typeface="Times New Roman"/>
              <a:buNone/>
            </a:pPr>
            <a:r>
              <a:rPr lang="en-US" sz="4000" b="1" i="0" u="none" strike="noStrike" cap="none">
                <a:solidFill>
                  <a:srgbClr val="0070C0"/>
                </a:solidFill>
                <a:latin typeface="Times New Roman"/>
                <a:ea typeface="Times New Roman"/>
                <a:cs typeface="Times New Roman"/>
                <a:sym typeface="Times New Roman"/>
              </a:rPr>
              <a:t>2015 SOL Skills Progression </a:t>
            </a:r>
          </a:p>
        </p:txBody>
      </p:sp>
      <p:sp>
        <p:nvSpPr>
          <p:cNvPr id="218" name="Shape 218"/>
          <p:cNvSpPr txBox="1">
            <a:spLocks noGrp="1"/>
          </p:cNvSpPr>
          <p:nvPr>
            <p:ph type="sldNum" idx="12"/>
          </p:nvPr>
        </p:nvSpPr>
        <p:spPr>
          <a:xfrm>
            <a:off x="8305800" y="6340475"/>
            <a:ext cx="381000"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b="1">
                <a:solidFill>
                  <a:schemeClr val="lt1"/>
                </a:solidFill>
                <a:latin typeface="Calibri"/>
                <a:ea typeface="Calibri"/>
                <a:cs typeface="Calibri"/>
                <a:sym typeface="Calibri"/>
              </a:rPr>
              <a:t>4</a:t>
            </a:fld>
            <a:endParaRPr lang="en-US" sz="1200" b="1">
              <a:solidFill>
                <a:schemeClr val="lt1"/>
              </a:solidFill>
              <a:latin typeface="Calibri"/>
              <a:ea typeface="Calibri"/>
              <a:cs typeface="Calibri"/>
              <a:sym typeface="Calibri"/>
            </a:endParaRPr>
          </a:p>
        </p:txBody>
      </p:sp>
      <p:sp>
        <p:nvSpPr>
          <p:cNvPr id="219" name="Shape 219"/>
          <p:cNvSpPr/>
          <p:nvPr/>
        </p:nvSpPr>
        <p:spPr>
          <a:xfrm rot="10800000">
            <a:off x="7238998" y="1078839"/>
            <a:ext cx="609601" cy="661720"/>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US" sz="3700">
                <a:solidFill>
                  <a:srgbClr val="FF00FF"/>
                </a:solidFill>
                <a:latin typeface="Noto Sans Symbols"/>
                <a:ea typeface="Noto Sans Symbols"/>
                <a:cs typeface="Noto Sans Symbols"/>
                <a:sym typeface="Noto Sans Symbols"/>
              </a:rPr>
              <a:t>⇧</a:t>
            </a:r>
          </a:p>
        </p:txBody>
      </p:sp>
      <p:pic>
        <p:nvPicPr>
          <p:cNvPr id="220" name="Shape 220"/>
          <p:cNvPicPr preferRelativeResize="0"/>
          <p:nvPr/>
        </p:nvPicPr>
        <p:blipFill rotWithShape="1">
          <a:blip r:embed="rId3">
            <a:alphaModFix/>
          </a:blip>
          <a:srcRect/>
          <a:stretch/>
        </p:blipFill>
        <p:spPr>
          <a:xfrm>
            <a:off x="228600" y="1676400"/>
            <a:ext cx="8153399" cy="5181600"/>
          </a:xfrm>
          <a:prstGeom prst="rect">
            <a:avLst/>
          </a:prstGeom>
          <a:noFill/>
          <a:ln>
            <a:noFill/>
          </a:ln>
        </p:spPr>
      </p:pic>
      <p:sp>
        <p:nvSpPr>
          <p:cNvPr id="221" name="Shape 221"/>
          <p:cNvSpPr/>
          <p:nvPr/>
        </p:nvSpPr>
        <p:spPr>
          <a:xfrm>
            <a:off x="2209800" y="1143000"/>
            <a:ext cx="4267199" cy="3886200"/>
          </a:xfrm>
          <a:prstGeom prst="upArrowCallout">
            <a:avLst>
              <a:gd name="adj1" fmla="val 25000"/>
              <a:gd name="adj2" fmla="val 25000"/>
              <a:gd name="adj3" fmla="val 25000"/>
              <a:gd name="adj4" fmla="val 64977"/>
            </a:avLst>
          </a:prstGeom>
          <a:gradFill>
            <a:gsLst>
              <a:gs pos="0">
                <a:srgbClr val="2D5C97"/>
              </a:gs>
              <a:gs pos="80000">
                <a:srgbClr val="3C7AC5"/>
              </a:gs>
              <a:gs pos="100000">
                <a:srgbClr val="397BC9"/>
              </a:gs>
            </a:gsLst>
            <a:lin ang="16200000" scaled="0"/>
          </a:gradFill>
          <a:ln w="9525" cap="flat" cmpd="sng">
            <a:solidFill>
              <a:srgbClr val="4A7DBA"/>
            </a:solidFill>
            <a:prstDash val="solid"/>
            <a:round/>
            <a:headEnd type="none" w="med" len="med"/>
            <a:tailEnd type="none" w="med" len="med"/>
          </a:ln>
          <a:effectLst>
            <a:outerShdw blurRad="39999" dist="23000" dir="5400000" rotWithShape="0">
              <a:srgbClr val="000000">
                <a:alpha val="34901"/>
              </a:srgbClr>
            </a:outerShdw>
          </a:effectLst>
        </p:spPr>
        <p:txBody>
          <a:bodyPr lIns="91425" tIns="45700" rIns="91425" bIns="45700" anchor="ctr" anchorCtr="0">
            <a:noAutofit/>
          </a:bodyPr>
          <a:lstStyle/>
          <a:p>
            <a:pPr marL="0" marR="0" lvl="0" indent="0" algn="ctr" rtl="0">
              <a:spcBef>
                <a:spcPts val="0"/>
              </a:spcBef>
              <a:buSzPct val="25000"/>
              <a:buNone/>
            </a:pPr>
            <a:r>
              <a:rPr lang="en-US" sz="2600">
                <a:solidFill>
                  <a:schemeClr val="lt1"/>
                </a:solidFill>
                <a:latin typeface="Times New Roman"/>
                <a:ea typeface="Times New Roman"/>
                <a:cs typeface="Times New Roman"/>
                <a:sym typeface="Times New Roman"/>
              </a:rPr>
              <a:t>2008 Standards: Understand content</a:t>
            </a:r>
          </a:p>
          <a:p>
            <a:pPr marL="0" marR="0" lvl="0" indent="0" algn="ctr" rtl="0">
              <a:spcBef>
                <a:spcPts val="0"/>
              </a:spcBef>
              <a:buNone/>
            </a:pPr>
            <a:endParaRPr sz="2600">
              <a:solidFill>
                <a:schemeClr val="lt1"/>
              </a:solidFill>
              <a:latin typeface="Times New Roman"/>
              <a:ea typeface="Times New Roman"/>
              <a:cs typeface="Times New Roman"/>
              <a:sym typeface="Times New Roman"/>
            </a:endParaRPr>
          </a:p>
          <a:p>
            <a:pPr marL="0" marR="0" lvl="0" indent="0" algn="ctr" rtl="0">
              <a:spcBef>
                <a:spcPts val="0"/>
              </a:spcBef>
              <a:buSzPct val="25000"/>
              <a:buNone/>
            </a:pPr>
            <a:r>
              <a:rPr lang="en-US" sz="2600">
                <a:solidFill>
                  <a:schemeClr val="lt1"/>
                </a:solidFill>
                <a:latin typeface="Times New Roman"/>
                <a:ea typeface="Times New Roman"/>
                <a:cs typeface="Times New Roman"/>
                <a:sym typeface="Times New Roman"/>
              </a:rPr>
              <a:t>2015 Standards: Understand content AND apply information.</a:t>
            </a:r>
          </a:p>
        </p:txBody>
      </p:sp>
      <p:sp>
        <p:nvSpPr>
          <p:cNvPr id="222" name="Shape 222"/>
          <p:cNvSpPr txBox="1"/>
          <p:nvPr/>
        </p:nvSpPr>
        <p:spPr>
          <a:xfrm>
            <a:off x="762000" y="5410200"/>
            <a:ext cx="7204115" cy="523219"/>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US" sz="2800">
                <a:solidFill>
                  <a:schemeClr val="dk1"/>
                </a:solidFill>
              </a:rPr>
              <a:t>        </a:t>
            </a:r>
            <a:r>
              <a:rPr lang="en-US" sz="2800">
                <a:solidFill>
                  <a:schemeClr val="dk1"/>
                </a:solidFill>
                <a:latin typeface="Arial"/>
                <a:ea typeface="Arial"/>
                <a:cs typeface="Arial"/>
                <a:sym typeface="Arial"/>
              </a:rPr>
              <a:t>Skills are aligned with English SOL</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21"/>
                                        </p:tgtEl>
                                        <p:attrNameLst>
                                          <p:attrName>style.visibility</p:attrName>
                                        </p:attrNameLst>
                                      </p:cBhvr>
                                      <p:to>
                                        <p:strVal val="visible"/>
                                      </p:to>
                                    </p:set>
                                    <p:animEffect transition="in" filter="fade">
                                      <p:cBhvr>
                                        <p:cTn id="7" dur="1000"/>
                                        <p:tgtEl>
                                          <p:spTgt spid="22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22"/>
                                        </p:tgtEl>
                                        <p:attrNameLst>
                                          <p:attrName>style.visibility</p:attrName>
                                        </p:attrNameLst>
                                      </p:cBhvr>
                                      <p:to>
                                        <p:strVal val="visible"/>
                                      </p:to>
                                    </p:set>
                                    <p:animEffect transition="in" filter="fade">
                                      <p:cBhvr>
                                        <p:cTn id="12" dur="2000"/>
                                        <p:tgtEl>
                                          <p:spTgt spid="2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P.A.C.E.D. Decision Making Model</a:t>
            </a:r>
            <a:endParaRPr lang="en-US" dirty="0"/>
          </a:p>
        </p:txBody>
      </p:sp>
      <p:sp>
        <p:nvSpPr>
          <p:cNvPr id="3" name="Text Placeholder 2"/>
          <p:cNvSpPr>
            <a:spLocks noGrp="1"/>
          </p:cNvSpPr>
          <p:nvPr>
            <p:ph type="body" idx="1"/>
          </p:nvPr>
        </p:nvSpPr>
        <p:spPr/>
        <p:txBody>
          <a:bodyPr/>
          <a:lstStyle/>
          <a:p>
            <a:r>
              <a:rPr lang="en-US" sz="2000" u="sng" dirty="0" smtClean="0">
                <a:latin typeface="Times New Roman" panose="02020603050405020304" pitchFamily="18" charset="0"/>
                <a:cs typeface="Times New Roman" panose="02020603050405020304" pitchFamily="18" charset="0"/>
              </a:rPr>
              <a:t>Objective VUS.3A,B</a:t>
            </a:r>
          </a:p>
          <a:p>
            <a:pPr lvl="1"/>
            <a:r>
              <a:rPr lang="en-US" sz="1600" b="0" dirty="0">
                <a:latin typeface="Times New Roman" panose="02020603050405020304" pitchFamily="18" charset="0"/>
                <a:cs typeface="Times New Roman" panose="02020603050405020304" pitchFamily="18" charset="0"/>
              </a:rPr>
              <a:t>The student will apply social science skills to understand early European colonization </a:t>
            </a:r>
            <a:r>
              <a:rPr lang="en-US" sz="1600" b="0" dirty="0" smtClean="0">
                <a:latin typeface="Times New Roman" panose="02020603050405020304" pitchFamily="18" charset="0"/>
                <a:cs typeface="Times New Roman" panose="02020603050405020304" pitchFamily="18" charset="0"/>
              </a:rPr>
              <a:t>by evaluating </a:t>
            </a:r>
            <a:r>
              <a:rPr lang="en-US" sz="1600" b="0" dirty="0">
                <a:latin typeface="Times New Roman" panose="02020603050405020304" pitchFamily="18" charset="0"/>
                <a:cs typeface="Times New Roman" panose="02020603050405020304" pitchFamily="18" charset="0"/>
              </a:rPr>
              <a:t>the economic characteristics of the </a:t>
            </a:r>
            <a:r>
              <a:rPr lang="en-US" sz="1600" b="0" dirty="0" smtClean="0">
                <a:latin typeface="Times New Roman" panose="02020603050405020304" pitchFamily="18" charset="0"/>
                <a:cs typeface="Times New Roman" panose="02020603050405020304" pitchFamily="18" charset="0"/>
              </a:rPr>
              <a:t>colonies and analyzing </a:t>
            </a:r>
            <a:r>
              <a:rPr lang="en-US" sz="1600" b="0" dirty="0">
                <a:latin typeface="Times New Roman" panose="02020603050405020304" pitchFamily="18" charset="0"/>
                <a:cs typeface="Times New Roman" panose="02020603050405020304" pitchFamily="18" charset="0"/>
              </a:rPr>
              <a:t>how social and political factors impacted the culture of the colonies</a:t>
            </a:r>
            <a:endParaRPr lang="en-US" sz="1600" b="0" dirty="0" smtClean="0">
              <a:latin typeface="Times New Roman" panose="02020603050405020304" pitchFamily="18" charset="0"/>
              <a:cs typeface="Times New Roman" panose="02020603050405020304" pitchFamily="18" charset="0"/>
            </a:endParaRPr>
          </a:p>
          <a:p>
            <a:r>
              <a:rPr lang="en-US" sz="2000" u="sng" dirty="0" smtClean="0">
                <a:latin typeface="Times New Roman" panose="02020603050405020304" pitchFamily="18" charset="0"/>
                <a:cs typeface="Times New Roman" panose="02020603050405020304" pitchFamily="18" charset="0"/>
              </a:rPr>
              <a:t>Skill VUS1.H</a:t>
            </a:r>
          </a:p>
          <a:p>
            <a:pPr lvl="1"/>
            <a:r>
              <a:rPr lang="en-US" sz="1600" b="0" dirty="0">
                <a:latin typeface="Times New Roman" panose="02020603050405020304" pitchFamily="18" charset="0"/>
                <a:cs typeface="Times New Roman" panose="02020603050405020304" pitchFamily="18" charset="0"/>
              </a:rPr>
              <a:t>The student will demonstrate skills for historical thinking, geographical analysis, economic decision making, and responsible citizenship </a:t>
            </a:r>
            <a:r>
              <a:rPr lang="en-US" sz="1600" b="0" dirty="0" smtClean="0">
                <a:latin typeface="Times New Roman" panose="02020603050405020304" pitchFamily="18" charset="0"/>
                <a:cs typeface="Times New Roman" panose="02020603050405020304" pitchFamily="18" charset="0"/>
              </a:rPr>
              <a:t>by</a:t>
            </a:r>
          </a:p>
          <a:p>
            <a:pPr lvl="1"/>
            <a:r>
              <a:rPr lang="en-US" sz="1600" b="0" dirty="0">
                <a:latin typeface="Times New Roman" panose="02020603050405020304" pitchFamily="18" charset="0"/>
                <a:cs typeface="Times New Roman" panose="02020603050405020304" pitchFamily="18" charset="0"/>
              </a:rPr>
              <a:t>h)	using a decision-making model to analyze and explain the incentives for and consequences of a specific choice made;</a:t>
            </a:r>
          </a:p>
          <a:p>
            <a:endParaRPr lang="en-US" sz="1600" dirty="0"/>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en-US" sz="1200" b="1" i="0" u="none" strike="noStrike" cap="none" smtClean="0">
                <a:solidFill>
                  <a:schemeClr val="lt1"/>
                </a:solidFill>
                <a:latin typeface="Calibri"/>
                <a:ea typeface="Calibri"/>
                <a:cs typeface="Calibri"/>
                <a:sym typeface="Calibri"/>
              </a:rPr>
              <a:t>40</a:t>
            </a:fld>
            <a:endParaRPr lang="en-US" sz="1200" b="1" i="0" u="none" strike="noStrike" cap="none">
              <a:solidFill>
                <a:schemeClr val="lt1"/>
              </a:solidFill>
              <a:latin typeface="Calibri"/>
              <a:ea typeface="Calibri"/>
              <a:cs typeface="Calibri"/>
              <a:sym typeface="Calibri"/>
            </a:endParaRPr>
          </a:p>
        </p:txBody>
      </p:sp>
    </p:spTree>
    <p:extLst>
      <p:ext uri="{BB962C8B-B14F-4D97-AF65-F5344CB8AC3E}">
        <p14:creationId xmlns:p14="http://schemas.microsoft.com/office/powerpoint/2010/main" val="2966171546"/>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838200"/>
            <a:ext cx="8229600" cy="1447800"/>
          </a:xfrm>
        </p:spPr>
        <p:txBody>
          <a:bodyPr rtlCol="0">
            <a:normAutofit fontScale="90000"/>
          </a:bodyPr>
          <a:lstStyle/>
          <a:p>
            <a:pPr fontAlgn="auto">
              <a:spcAft>
                <a:spcPts val="0"/>
              </a:spcAft>
              <a:defRPr/>
            </a:pPr>
            <a:r>
              <a:rPr lang="en-US" dirty="0" smtClean="0"/>
              <a:t/>
            </a:r>
            <a:br>
              <a:rPr lang="en-US" dirty="0" smtClean="0"/>
            </a:br>
            <a:r>
              <a:rPr lang="en-US" sz="7300" dirty="0" smtClean="0"/>
              <a:t>How do you decide?</a:t>
            </a:r>
            <a:r>
              <a:rPr lang="en-US" dirty="0" smtClean="0"/>
              <a:t/>
            </a:r>
            <a:br>
              <a:rPr lang="en-US" dirty="0" smtClean="0"/>
            </a:br>
            <a:endParaRPr lang="en-US" dirty="0"/>
          </a:p>
        </p:txBody>
      </p:sp>
      <p:sp>
        <p:nvSpPr>
          <p:cNvPr id="3" name="Content Placeholder 2"/>
          <p:cNvSpPr>
            <a:spLocks noGrp="1"/>
          </p:cNvSpPr>
          <p:nvPr>
            <p:ph idx="1"/>
          </p:nvPr>
        </p:nvSpPr>
        <p:spPr>
          <a:xfrm>
            <a:off x="457200" y="2362200"/>
            <a:ext cx="8686800" cy="3657600"/>
          </a:xfrm>
        </p:spPr>
        <p:txBody>
          <a:bodyPr>
            <a:normAutofit fontScale="92500"/>
          </a:bodyPr>
          <a:lstStyle/>
          <a:p>
            <a:pPr>
              <a:buFont typeface="Arial" charset="0"/>
              <a:buNone/>
            </a:pPr>
            <a:r>
              <a:rPr lang="en-US" sz="5400" dirty="0" smtClean="0"/>
              <a:t>PACED</a:t>
            </a:r>
          </a:p>
          <a:p>
            <a:pPr lvl="2">
              <a:buFont typeface="Arial" charset="0"/>
              <a:buNone/>
            </a:pPr>
            <a:r>
              <a:rPr lang="en-US" sz="3200" dirty="0" smtClean="0"/>
              <a:t>Identify the </a:t>
            </a:r>
            <a:r>
              <a:rPr lang="en-US" sz="3200" u="sng" dirty="0" smtClean="0">
                <a:solidFill>
                  <a:srgbClr val="C00000"/>
                </a:solidFill>
              </a:rPr>
              <a:t>P</a:t>
            </a:r>
            <a:r>
              <a:rPr lang="en-US" sz="3200" u="sng" dirty="0" smtClean="0"/>
              <a:t>roblem</a:t>
            </a:r>
          </a:p>
          <a:p>
            <a:pPr lvl="2">
              <a:buFont typeface="Arial" charset="0"/>
              <a:buNone/>
            </a:pPr>
            <a:r>
              <a:rPr lang="en-US" sz="3200" dirty="0" smtClean="0"/>
              <a:t>List </a:t>
            </a:r>
            <a:r>
              <a:rPr lang="en-US" sz="3200" u="sng" dirty="0" smtClean="0">
                <a:solidFill>
                  <a:srgbClr val="C00000"/>
                </a:solidFill>
              </a:rPr>
              <a:t>A</a:t>
            </a:r>
            <a:r>
              <a:rPr lang="en-US" sz="3200" u="sng" dirty="0" smtClean="0"/>
              <a:t>lternatives</a:t>
            </a:r>
            <a:r>
              <a:rPr lang="en-US" sz="3200" dirty="0" smtClean="0"/>
              <a:t> or choices</a:t>
            </a:r>
          </a:p>
          <a:p>
            <a:pPr lvl="2">
              <a:buFont typeface="Arial" charset="0"/>
              <a:buNone/>
            </a:pPr>
            <a:r>
              <a:rPr lang="en-US" sz="3200" dirty="0" smtClean="0"/>
              <a:t>State the </a:t>
            </a:r>
            <a:r>
              <a:rPr lang="en-US" sz="3200" u="sng" dirty="0" smtClean="0">
                <a:solidFill>
                  <a:srgbClr val="C00000"/>
                </a:solidFill>
              </a:rPr>
              <a:t>C</a:t>
            </a:r>
            <a:r>
              <a:rPr lang="en-US" sz="3200" u="sng" dirty="0" smtClean="0"/>
              <a:t>riteria</a:t>
            </a:r>
            <a:r>
              <a:rPr lang="en-US" sz="3200" dirty="0" smtClean="0"/>
              <a:t> – What’s most important?</a:t>
            </a:r>
          </a:p>
          <a:p>
            <a:pPr lvl="2">
              <a:buFont typeface="Arial" charset="0"/>
              <a:buNone/>
            </a:pPr>
            <a:r>
              <a:rPr lang="en-US" sz="3200" u="sng" dirty="0" smtClean="0">
                <a:solidFill>
                  <a:srgbClr val="C00000"/>
                </a:solidFill>
              </a:rPr>
              <a:t>E</a:t>
            </a:r>
            <a:r>
              <a:rPr lang="en-US" sz="3200" u="sng" dirty="0" smtClean="0"/>
              <a:t>valuate</a:t>
            </a:r>
          </a:p>
          <a:p>
            <a:pPr lvl="2">
              <a:buFont typeface="Arial" charset="0"/>
              <a:buNone/>
            </a:pPr>
            <a:r>
              <a:rPr lang="en-US" sz="3200" u="sng" dirty="0" smtClean="0">
                <a:solidFill>
                  <a:srgbClr val="C00000"/>
                </a:solidFill>
              </a:rPr>
              <a:t>D</a:t>
            </a:r>
            <a:r>
              <a:rPr lang="en-US" sz="3200" u="sng" dirty="0" smtClean="0"/>
              <a:t>ecide</a:t>
            </a:r>
          </a:p>
        </p:txBody>
      </p:sp>
      <p:pic>
        <p:nvPicPr>
          <p:cNvPr id="26627" name="Picture 4" descr="c:\IEsettings\Temporary Internet Files\Content.IE5\D8E8R445\MCj04344110000[1].wmf"/>
          <p:cNvPicPr>
            <a:picLocks noChangeAspect="1" noChangeArrowheads="1"/>
          </p:cNvPicPr>
          <p:nvPr/>
        </p:nvPicPr>
        <p:blipFill>
          <a:blip r:embed="rId3" cstate="print"/>
          <a:srcRect/>
          <a:stretch>
            <a:fillRect/>
          </a:stretch>
        </p:blipFill>
        <p:spPr bwMode="auto">
          <a:xfrm>
            <a:off x="5878286" y="1600200"/>
            <a:ext cx="2757488" cy="2428875"/>
          </a:xfrm>
          <a:prstGeom prst="rect">
            <a:avLst/>
          </a:prstGeom>
          <a:noFill/>
          <a:ln w="9525">
            <a:noFill/>
            <a:miter lim="800000"/>
            <a:headEnd/>
            <a:tailEnd/>
          </a:ln>
        </p:spPr>
      </p:pic>
    </p:spTree>
    <p:extLst>
      <p:ext uri="{BB962C8B-B14F-4D97-AF65-F5344CB8AC3E}">
        <p14:creationId xmlns:p14="http://schemas.microsoft.com/office/powerpoint/2010/main" val="27748806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linds(horizontal)">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blinds(horizontal)">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0" presetClass="entr" presetSubtype="0"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800" decel="100000"/>
                                        <p:tgtEl>
                                          <p:spTgt spid="3">
                                            <p:txEl>
                                              <p:pRg st="5" end="5"/>
                                            </p:txEl>
                                          </p:spTgt>
                                        </p:tgtEl>
                                      </p:cBhvr>
                                    </p:animEffect>
                                    <p:anim calcmode="lin" valueType="num">
                                      <p:cBhvr>
                                        <p:cTn id="33" dur="800" decel="100000" fill="hold"/>
                                        <p:tgtEl>
                                          <p:spTgt spid="3">
                                            <p:txEl>
                                              <p:pRg st="5" end="5"/>
                                            </p:txEl>
                                          </p:spTgt>
                                        </p:tgtEl>
                                        <p:attrNameLst>
                                          <p:attrName>style.rotation</p:attrName>
                                        </p:attrNameLst>
                                      </p:cBhvr>
                                      <p:tavLst>
                                        <p:tav tm="0">
                                          <p:val>
                                            <p:fltVal val="-90"/>
                                          </p:val>
                                        </p:tav>
                                        <p:tav tm="100000">
                                          <p:val>
                                            <p:fltVal val="0"/>
                                          </p:val>
                                        </p:tav>
                                      </p:tavLst>
                                    </p:anim>
                                    <p:anim calcmode="lin" valueType="num">
                                      <p:cBhvr>
                                        <p:cTn id="34" dur="800" decel="100000" fill="hold"/>
                                        <p:tgtEl>
                                          <p:spTgt spid="3">
                                            <p:txEl>
                                              <p:pRg st="5" end="5"/>
                                            </p:txEl>
                                          </p:spTgt>
                                        </p:tgtEl>
                                        <p:attrNameLst>
                                          <p:attrName>ppt_x</p:attrName>
                                        </p:attrNameLst>
                                      </p:cBhvr>
                                      <p:tavLst>
                                        <p:tav tm="0">
                                          <p:val>
                                            <p:strVal val="#ppt_x+0.4"/>
                                          </p:val>
                                        </p:tav>
                                        <p:tav tm="100000">
                                          <p:val>
                                            <p:strVal val="#ppt_x-0.05"/>
                                          </p:val>
                                        </p:tav>
                                      </p:tavLst>
                                    </p:anim>
                                    <p:anim calcmode="lin" valueType="num">
                                      <p:cBhvr>
                                        <p:cTn id="35" dur="800" decel="100000" fill="hold"/>
                                        <p:tgtEl>
                                          <p:spTgt spid="3">
                                            <p:txEl>
                                              <p:pRg st="5" end="5"/>
                                            </p:txEl>
                                          </p:spTgt>
                                        </p:tgtEl>
                                        <p:attrNameLst>
                                          <p:attrName>ppt_y</p:attrName>
                                        </p:attrNameLst>
                                      </p:cBhvr>
                                      <p:tavLst>
                                        <p:tav tm="0">
                                          <p:val>
                                            <p:strVal val="#ppt_y-0.4"/>
                                          </p:val>
                                        </p:tav>
                                        <p:tav tm="100000">
                                          <p:val>
                                            <p:strVal val="#ppt_y+0.1"/>
                                          </p:val>
                                        </p:tav>
                                      </p:tavLst>
                                    </p:anim>
                                    <p:anim calcmode="lin" valueType="num">
                                      <p:cBhvr>
                                        <p:cTn id="36" dur="200" accel="100000" fill="hold">
                                          <p:stCondLst>
                                            <p:cond delay="800"/>
                                          </p:stCondLst>
                                        </p:cTn>
                                        <p:tgtEl>
                                          <p:spTgt spid="3">
                                            <p:txEl>
                                              <p:pRg st="5" end="5"/>
                                            </p:txEl>
                                          </p:spTgt>
                                        </p:tgtEl>
                                        <p:attrNameLst>
                                          <p:attrName>ppt_x</p:attrName>
                                        </p:attrNameLst>
                                      </p:cBhvr>
                                      <p:tavLst>
                                        <p:tav tm="0">
                                          <p:val>
                                            <p:strVal val="#ppt_x-0.05"/>
                                          </p:val>
                                        </p:tav>
                                        <p:tav tm="100000">
                                          <p:val>
                                            <p:strVal val="#ppt_x"/>
                                          </p:val>
                                        </p:tav>
                                      </p:tavLst>
                                    </p:anim>
                                    <p:anim calcmode="lin" valueType="num">
                                      <p:cBhvr>
                                        <p:cTn id="37" dur="200" accel="100000" fill="hold">
                                          <p:stCondLst>
                                            <p:cond delay="800"/>
                                          </p:stCondLst>
                                        </p:cTn>
                                        <p:tgtEl>
                                          <p:spTgt spid="3">
                                            <p:txEl>
                                              <p:pRg st="5" end="5"/>
                                            </p:txEl>
                                          </p:spTgt>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050" name="Object 2"/>
          <p:cNvGraphicFramePr>
            <a:graphicFrameLocks noChangeAspect="1"/>
          </p:cNvGraphicFramePr>
          <p:nvPr/>
        </p:nvGraphicFramePr>
        <p:xfrm>
          <a:off x="1444625" y="1066800"/>
          <a:ext cx="6249988" cy="4902200"/>
        </p:xfrm>
        <a:graphic>
          <a:graphicData uri="http://schemas.openxmlformats.org/presentationml/2006/ole">
            <mc:AlternateContent xmlns:mc="http://schemas.openxmlformats.org/markup-compatibility/2006">
              <mc:Choice xmlns:v="urn:schemas-microsoft-com:vml" Requires="v">
                <p:oleObj spid="_x0000_s1049" name="Document" r:id="rId4" imgW="6252120" imgH="4905360" progId="Word.Document.8">
                  <p:embed/>
                </p:oleObj>
              </mc:Choice>
              <mc:Fallback>
                <p:oleObj name="Document" r:id="rId4" imgW="6252120" imgH="4905360" progId="Word.Document.8">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444625" y="1066800"/>
                        <a:ext cx="6249988" cy="49022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053" name="Text Box 5"/>
          <p:cNvSpPr txBox="1">
            <a:spLocks noChangeArrowheads="1"/>
          </p:cNvSpPr>
          <p:nvPr/>
        </p:nvSpPr>
        <p:spPr bwMode="auto">
          <a:xfrm>
            <a:off x="1657604" y="1066800"/>
            <a:ext cx="5824030" cy="400110"/>
          </a:xfrm>
          <a:prstGeom prst="rect">
            <a:avLst/>
          </a:prstGeom>
          <a:noFill/>
          <a:ln w="9525">
            <a:noFill/>
            <a:miter lim="800000"/>
            <a:headEnd/>
            <a:tailEnd/>
          </a:ln>
          <a:effectLst/>
        </p:spPr>
        <p:txBody>
          <a:bodyPr wrap="none">
            <a:spAutoFit/>
          </a:bodyPr>
          <a:lstStyle/>
          <a:p>
            <a:r>
              <a:rPr lang="en-US" sz="2000" dirty="0" smtClean="0">
                <a:solidFill>
                  <a:srgbClr val="0033CC"/>
                </a:solidFill>
                <a:latin typeface="Times New Roman" pitchFamily="18" charset="0"/>
              </a:rPr>
              <a:t>Which colonial region would be a good place to settle?</a:t>
            </a:r>
            <a:endParaRPr lang="en-US" sz="2400" dirty="0">
              <a:latin typeface="Times New Roman" pitchFamily="18" charset="0"/>
            </a:endParaRPr>
          </a:p>
        </p:txBody>
      </p:sp>
      <p:sp>
        <p:nvSpPr>
          <p:cNvPr id="2075" name="Text Box 27"/>
          <p:cNvSpPr txBox="1">
            <a:spLocks noChangeArrowheads="1"/>
          </p:cNvSpPr>
          <p:nvPr/>
        </p:nvSpPr>
        <p:spPr bwMode="auto">
          <a:xfrm>
            <a:off x="914400" y="381000"/>
            <a:ext cx="4495800" cy="457200"/>
          </a:xfrm>
          <a:prstGeom prst="rect">
            <a:avLst/>
          </a:prstGeom>
          <a:solidFill>
            <a:schemeClr val="bg1"/>
          </a:solidFill>
          <a:ln w="9525">
            <a:noFill/>
            <a:miter lim="800000"/>
            <a:headEnd/>
            <a:tailEnd/>
          </a:ln>
          <a:effectLst/>
        </p:spPr>
        <p:txBody>
          <a:bodyPr>
            <a:spAutoFit/>
          </a:bodyPr>
          <a:lstStyle/>
          <a:p>
            <a:pPr>
              <a:spcBef>
                <a:spcPct val="50000"/>
              </a:spcBef>
            </a:pPr>
            <a:r>
              <a:rPr lang="en-US" sz="2400" b="1" dirty="0">
                <a:solidFill>
                  <a:srgbClr val="FF0000"/>
                </a:solidFill>
                <a:latin typeface="Times New Roman" pitchFamily="18" charset="0"/>
              </a:rPr>
              <a:t>P: STATE THE PROBLEM</a:t>
            </a:r>
          </a:p>
        </p:txBody>
      </p:sp>
    </p:spTree>
    <p:extLst>
      <p:ext uri="{BB962C8B-B14F-4D97-AF65-F5344CB8AC3E}">
        <p14:creationId xmlns:p14="http://schemas.microsoft.com/office/powerpoint/2010/main" val="22436691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075"/>
                                        </p:tgtEl>
                                        <p:attrNameLst>
                                          <p:attrName>style.visibility</p:attrName>
                                        </p:attrNameLst>
                                      </p:cBhvr>
                                      <p:to>
                                        <p:strVal val="visible"/>
                                      </p:to>
                                    </p:set>
                                    <p:animEffect transition="in" filter="checkerboard(across)">
                                      <p:cBhvr>
                                        <p:cTn id="7" dur="500"/>
                                        <p:tgtEl>
                                          <p:spTgt spid="2075"/>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499"/>
                                          </p:stCondLst>
                                        </p:cTn>
                                        <p:tgtEl>
                                          <p:spTgt spid="205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3" grpId="0" autoUpdateAnimBg="0"/>
      <p:bldP spid="2075" grpId="0" animBg="1" autoUpdateAnimBg="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074" name="Object 2"/>
          <p:cNvGraphicFramePr>
            <a:graphicFrameLocks noChangeAspect="1"/>
          </p:cNvGraphicFramePr>
          <p:nvPr/>
        </p:nvGraphicFramePr>
        <p:xfrm>
          <a:off x="1444625" y="1066800"/>
          <a:ext cx="6249988" cy="4902200"/>
        </p:xfrm>
        <a:graphic>
          <a:graphicData uri="http://schemas.openxmlformats.org/presentationml/2006/ole">
            <mc:AlternateContent xmlns:mc="http://schemas.openxmlformats.org/markup-compatibility/2006">
              <mc:Choice xmlns:v="urn:schemas-microsoft-com:vml" Requires="v">
                <p:oleObj spid="_x0000_s2074" name="Document" r:id="rId4" imgW="6252120" imgH="4905360" progId="Word.Document.8">
                  <p:embed/>
                </p:oleObj>
              </mc:Choice>
              <mc:Fallback>
                <p:oleObj name="Document" r:id="rId4" imgW="6252120" imgH="4905360" progId="Word.Document.8">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444625" y="1066800"/>
                        <a:ext cx="6249988" cy="49022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076" name="Text Box 4"/>
          <p:cNvSpPr txBox="1">
            <a:spLocks noChangeArrowheads="1"/>
          </p:cNvSpPr>
          <p:nvPr/>
        </p:nvSpPr>
        <p:spPr bwMode="auto">
          <a:xfrm>
            <a:off x="1524000" y="2819400"/>
            <a:ext cx="1143000" cy="609398"/>
          </a:xfrm>
          <a:prstGeom prst="rect">
            <a:avLst/>
          </a:prstGeom>
          <a:noFill/>
          <a:ln w="9525">
            <a:noFill/>
            <a:miter lim="800000"/>
            <a:headEnd/>
            <a:tailEnd/>
          </a:ln>
          <a:effectLst/>
        </p:spPr>
        <p:txBody>
          <a:bodyPr>
            <a:spAutoFit/>
          </a:bodyPr>
          <a:lstStyle/>
          <a:p>
            <a:pPr>
              <a:lnSpc>
                <a:spcPct val="80000"/>
              </a:lnSpc>
              <a:spcBef>
                <a:spcPct val="15000"/>
              </a:spcBef>
              <a:spcAft>
                <a:spcPct val="15000"/>
              </a:spcAft>
            </a:pPr>
            <a:r>
              <a:rPr lang="en-US" sz="1400" dirty="0" smtClean="0">
                <a:solidFill>
                  <a:srgbClr val="008000"/>
                </a:solidFill>
                <a:latin typeface="Times New Roman" pitchFamily="18" charset="0"/>
              </a:rPr>
              <a:t>New England Region</a:t>
            </a:r>
            <a:endParaRPr lang="en-US" sz="2400" dirty="0">
              <a:latin typeface="Times New Roman" pitchFamily="18" charset="0"/>
            </a:endParaRPr>
          </a:p>
        </p:txBody>
      </p:sp>
      <p:sp>
        <p:nvSpPr>
          <p:cNvPr id="3077" name="Text Box 5"/>
          <p:cNvSpPr txBox="1">
            <a:spLocks noChangeArrowheads="1"/>
          </p:cNvSpPr>
          <p:nvPr/>
        </p:nvSpPr>
        <p:spPr bwMode="auto">
          <a:xfrm>
            <a:off x="1600200" y="3817101"/>
            <a:ext cx="1219200" cy="458587"/>
          </a:xfrm>
          <a:prstGeom prst="rect">
            <a:avLst/>
          </a:prstGeom>
          <a:noFill/>
          <a:ln w="9525">
            <a:noFill/>
            <a:miter lim="800000"/>
            <a:headEnd/>
            <a:tailEnd/>
          </a:ln>
          <a:effectLst/>
        </p:spPr>
        <p:txBody>
          <a:bodyPr wrap="square">
            <a:spAutoFit/>
          </a:bodyPr>
          <a:lstStyle/>
          <a:p>
            <a:pPr>
              <a:lnSpc>
                <a:spcPct val="85000"/>
              </a:lnSpc>
              <a:spcBef>
                <a:spcPct val="10000"/>
              </a:spcBef>
              <a:spcAft>
                <a:spcPct val="10000"/>
              </a:spcAft>
            </a:pPr>
            <a:r>
              <a:rPr lang="en-US" sz="1400" dirty="0" smtClean="0">
                <a:solidFill>
                  <a:srgbClr val="008000"/>
                </a:solidFill>
                <a:latin typeface="Times New Roman" pitchFamily="18" charset="0"/>
              </a:rPr>
              <a:t>Mid-Atlantic Region</a:t>
            </a:r>
            <a:endParaRPr lang="en-US" sz="2400" dirty="0">
              <a:latin typeface="Times New Roman" pitchFamily="18" charset="0"/>
            </a:endParaRPr>
          </a:p>
        </p:txBody>
      </p:sp>
      <p:sp>
        <p:nvSpPr>
          <p:cNvPr id="3078" name="Text Box 6"/>
          <p:cNvSpPr txBox="1">
            <a:spLocks noChangeArrowheads="1"/>
          </p:cNvSpPr>
          <p:nvPr/>
        </p:nvSpPr>
        <p:spPr bwMode="auto">
          <a:xfrm>
            <a:off x="1524000" y="4741182"/>
            <a:ext cx="1295400" cy="417230"/>
          </a:xfrm>
          <a:prstGeom prst="rect">
            <a:avLst/>
          </a:prstGeom>
          <a:noFill/>
          <a:ln w="9525">
            <a:noFill/>
            <a:miter lim="800000"/>
            <a:headEnd/>
            <a:tailEnd/>
          </a:ln>
          <a:effectLst/>
        </p:spPr>
        <p:txBody>
          <a:bodyPr>
            <a:spAutoFit/>
          </a:bodyPr>
          <a:lstStyle/>
          <a:p>
            <a:pPr>
              <a:lnSpc>
                <a:spcPct val="75000"/>
              </a:lnSpc>
              <a:spcBef>
                <a:spcPct val="10000"/>
              </a:spcBef>
              <a:spcAft>
                <a:spcPct val="10000"/>
              </a:spcAft>
            </a:pPr>
            <a:r>
              <a:rPr lang="en-US" sz="1400" dirty="0" smtClean="0">
                <a:solidFill>
                  <a:srgbClr val="008000"/>
                </a:solidFill>
                <a:latin typeface="Times New Roman" pitchFamily="18" charset="0"/>
              </a:rPr>
              <a:t>Southern Region</a:t>
            </a:r>
            <a:endParaRPr lang="en-US" sz="2400" dirty="0">
              <a:latin typeface="Times New Roman" pitchFamily="18" charset="0"/>
            </a:endParaRPr>
          </a:p>
        </p:txBody>
      </p:sp>
      <p:sp>
        <p:nvSpPr>
          <p:cNvPr id="3096" name="Text Box 24"/>
          <p:cNvSpPr txBox="1">
            <a:spLocks noChangeArrowheads="1"/>
          </p:cNvSpPr>
          <p:nvPr/>
        </p:nvSpPr>
        <p:spPr bwMode="auto">
          <a:xfrm>
            <a:off x="974725" y="346075"/>
            <a:ext cx="4444743" cy="461665"/>
          </a:xfrm>
          <a:prstGeom prst="rect">
            <a:avLst/>
          </a:prstGeom>
          <a:solidFill>
            <a:schemeClr val="bg1"/>
          </a:solidFill>
          <a:ln w="9525">
            <a:noFill/>
            <a:miter lim="800000"/>
            <a:headEnd/>
            <a:tailEnd/>
          </a:ln>
          <a:effectLst/>
        </p:spPr>
        <p:txBody>
          <a:bodyPr wrap="none">
            <a:spAutoFit/>
          </a:bodyPr>
          <a:lstStyle/>
          <a:p>
            <a:r>
              <a:rPr lang="en-US" sz="2400" b="1" dirty="0">
                <a:solidFill>
                  <a:srgbClr val="FF0000"/>
                </a:solidFill>
                <a:latin typeface="Times New Roman" pitchFamily="18" charset="0"/>
              </a:rPr>
              <a:t>A: LIST THE ALTERNATIVES</a:t>
            </a:r>
          </a:p>
        </p:txBody>
      </p:sp>
      <p:sp>
        <p:nvSpPr>
          <p:cNvPr id="8" name="Text Box 5"/>
          <p:cNvSpPr txBox="1">
            <a:spLocks noChangeArrowheads="1"/>
          </p:cNvSpPr>
          <p:nvPr/>
        </p:nvSpPr>
        <p:spPr bwMode="auto">
          <a:xfrm>
            <a:off x="1600200" y="1093770"/>
            <a:ext cx="5824030" cy="400110"/>
          </a:xfrm>
          <a:prstGeom prst="rect">
            <a:avLst/>
          </a:prstGeom>
          <a:noFill/>
          <a:ln w="9525">
            <a:noFill/>
            <a:miter lim="800000"/>
            <a:headEnd/>
            <a:tailEnd/>
          </a:ln>
          <a:effectLst/>
        </p:spPr>
        <p:txBody>
          <a:bodyPr wrap="none">
            <a:spAutoFit/>
          </a:bodyPr>
          <a:lstStyle/>
          <a:p>
            <a:r>
              <a:rPr lang="en-US" sz="2000" dirty="0" smtClean="0">
                <a:solidFill>
                  <a:srgbClr val="0033CC"/>
                </a:solidFill>
                <a:latin typeface="Times New Roman" pitchFamily="18" charset="0"/>
              </a:rPr>
              <a:t>Which colonial region would be a good place to settle?</a:t>
            </a:r>
            <a:endParaRPr lang="en-US" sz="2400" dirty="0">
              <a:latin typeface="Times New Roman" pitchFamily="18" charset="0"/>
            </a:endParaRPr>
          </a:p>
        </p:txBody>
      </p:sp>
    </p:spTree>
    <p:extLst>
      <p:ext uri="{BB962C8B-B14F-4D97-AF65-F5344CB8AC3E}">
        <p14:creationId xmlns:p14="http://schemas.microsoft.com/office/powerpoint/2010/main" val="2510994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3096"/>
                                        </p:tgtEl>
                                        <p:attrNameLst>
                                          <p:attrName>style.visibility</p:attrName>
                                        </p:attrNameLst>
                                      </p:cBhvr>
                                      <p:to>
                                        <p:strVal val="visible"/>
                                      </p:to>
                                    </p:set>
                                    <p:animEffect transition="in" filter="checkerboard(across)">
                                      <p:cBhvr>
                                        <p:cTn id="7" dur="500"/>
                                        <p:tgtEl>
                                          <p:spTgt spid="3096"/>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1" fill="hold" grpId="0" nodeType="clickEffect">
                                  <p:stCondLst>
                                    <p:cond delay="0"/>
                                  </p:stCondLst>
                                  <p:childTnLst>
                                    <p:set>
                                      <p:cBhvr>
                                        <p:cTn id="11" dur="1" fill="hold">
                                          <p:stCondLst>
                                            <p:cond delay="0"/>
                                          </p:stCondLst>
                                        </p:cTn>
                                        <p:tgtEl>
                                          <p:spTgt spid="3076"/>
                                        </p:tgtEl>
                                        <p:attrNameLst>
                                          <p:attrName>style.visibility</p:attrName>
                                        </p:attrNameLst>
                                      </p:cBhvr>
                                      <p:to>
                                        <p:strVal val="visible"/>
                                      </p:to>
                                    </p:set>
                                    <p:anim calcmode="lin" valueType="num">
                                      <p:cBhvr additive="base">
                                        <p:cTn id="12" dur="500" fill="hold"/>
                                        <p:tgtEl>
                                          <p:spTgt spid="3076"/>
                                        </p:tgtEl>
                                        <p:attrNameLst>
                                          <p:attrName>ppt_x</p:attrName>
                                        </p:attrNameLst>
                                      </p:cBhvr>
                                      <p:tavLst>
                                        <p:tav tm="0">
                                          <p:val>
                                            <p:strVal val="#ppt_x"/>
                                          </p:val>
                                        </p:tav>
                                        <p:tav tm="100000">
                                          <p:val>
                                            <p:strVal val="#ppt_x"/>
                                          </p:val>
                                        </p:tav>
                                      </p:tavLst>
                                    </p:anim>
                                    <p:anim calcmode="lin" valueType="num">
                                      <p:cBhvr additive="base">
                                        <p:cTn id="13" dur="500" fill="hold"/>
                                        <p:tgtEl>
                                          <p:spTgt spid="3076"/>
                                        </p:tgtEl>
                                        <p:attrNameLst>
                                          <p:attrName>ppt_y</p:attrName>
                                        </p:attrNameLst>
                                      </p:cBhvr>
                                      <p:tavLst>
                                        <p:tav tm="0">
                                          <p:val>
                                            <p:strVal val="0-#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8" fill="hold" grpId="0" nodeType="clickEffect">
                                  <p:stCondLst>
                                    <p:cond delay="0"/>
                                  </p:stCondLst>
                                  <p:childTnLst>
                                    <p:set>
                                      <p:cBhvr>
                                        <p:cTn id="17" dur="1" fill="hold">
                                          <p:stCondLst>
                                            <p:cond delay="0"/>
                                          </p:stCondLst>
                                        </p:cTn>
                                        <p:tgtEl>
                                          <p:spTgt spid="3077"/>
                                        </p:tgtEl>
                                        <p:attrNameLst>
                                          <p:attrName>style.visibility</p:attrName>
                                        </p:attrNameLst>
                                      </p:cBhvr>
                                      <p:to>
                                        <p:strVal val="visible"/>
                                      </p:to>
                                    </p:set>
                                    <p:anim calcmode="lin" valueType="num">
                                      <p:cBhvr additive="base">
                                        <p:cTn id="18" dur="500" fill="hold"/>
                                        <p:tgtEl>
                                          <p:spTgt spid="3077"/>
                                        </p:tgtEl>
                                        <p:attrNameLst>
                                          <p:attrName>ppt_x</p:attrName>
                                        </p:attrNameLst>
                                      </p:cBhvr>
                                      <p:tavLst>
                                        <p:tav tm="0">
                                          <p:val>
                                            <p:strVal val="0-#ppt_w/2"/>
                                          </p:val>
                                        </p:tav>
                                        <p:tav tm="100000">
                                          <p:val>
                                            <p:strVal val="#ppt_x"/>
                                          </p:val>
                                        </p:tav>
                                      </p:tavLst>
                                    </p:anim>
                                    <p:anim calcmode="lin" valueType="num">
                                      <p:cBhvr additive="base">
                                        <p:cTn id="19" dur="500" fill="hold"/>
                                        <p:tgtEl>
                                          <p:spTgt spid="3077"/>
                                        </p:tgtEl>
                                        <p:attrNameLst>
                                          <p:attrName>ppt_y</p:attrName>
                                        </p:attrNameLst>
                                      </p:cBhvr>
                                      <p:tavLst>
                                        <p:tav tm="0">
                                          <p:val>
                                            <p:strVal val="#ppt_y"/>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3078"/>
                                        </p:tgtEl>
                                        <p:attrNameLst>
                                          <p:attrName>style.visibility</p:attrName>
                                        </p:attrNameLst>
                                      </p:cBhvr>
                                      <p:to>
                                        <p:strVal val="visible"/>
                                      </p:to>
                                    </p:set>
                                    <p:anim calcmode="lin" valueType="num">
                                      <p:cBhvr additive="base">
                                        <p:cTn id="24" dur="500" fill="hold"/>
                                        <p:tgtEl>
                                          <p:spTgt spid="3078"/>
                                        </p:tgtEl>
                                        <p:attrNameLst>
                                          <p:attrName>ppt_x</p:attrName>
                                        </p:attrNameLst>
                                      </p:cBhvr>
                                      <p:tavLst>
                                        <p:tav tm="0">
                                          <p:val>
                                            <p:strVal val="#ppt_x"/>
                                          </p:val>
                                        </p:tav>
                                        <p:tav tm="100000">
                                          <p:val>
                                            <p:strVal val="#ppt_x"/>
                                          </p:val>
                                        </p:tav>
                                      </p:tavLst>
                                    </p:anim>
                                    <p:anim calcmode="lin" valueType="num">
                                      <p:cBhvr additive="base">
                                        <p:cTn id="25" dur="500" fill="hold"/>
                                        <p:tgtEl>
                                          <p:spTgt spid="3078"/>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grpId="0" nodeType="clickEffect">
                                  <p:stCondLst>
                                    <p:cond delay="0"/>
                                  </p:stCondLst>
                                  <p:childTnLst>
                                    <p:set>
                                      <p:cBhvr>
                                        <p:cTn id="29" dur="1" fill="hold">
                                          <p:stCondLst>
                                            <p:cond delay="499"/>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6" grpId="0" autoUpdateAnimBg="0"/>
      <p:bldP spid="3077" grpId="0" autoUpdateAnimBg="0"/>
      <p:bldP spid="3078" grpId="0" autoUpdateAnimBg="0"/>
      <p:bldP spid="3096" grpId="0" animBg="1" autoUpdateAnimBg="0"/>
      <p:bldP spid="8" grpId="0" autoUpdateAnimBg="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098" name="Object 2"/>
          <p:cNvGraphicFramePr>
            <a:graphicFrameLocks noChangeAspect="1"/>
          </p:cNvGraphicFramePr>
          <p:nvPr>
            <p:extLst/>
          </p:nvPr>
        </p:nvGraphicFramePr>
        <p:xfrm>
          <a:off x="1444625" y="1066800"/>
          <a:ext cx="6249988" cy="4902200"/>
        </p:xfrm>
        <a:graphic>
          <a:graphicData uri="http://schemas.openxmlformats.org/presentationml/2006/ole">
            <mc:AlternateContent xmlns:mc="http://schemas.openxmlformats.org/markup-compatibility/2006">
              <mc:Choice xmlns:v="urn:schemas-microsoft-com:vml" Requires="v">
                <p:oleObj spid="_x0000_s3099" name="Document" r:id="rId4" imgW="6248361" imgH="4904153" progId="Word.Document.8">
                  <p:embed/>
                </p:oleObj>
              </mc:Choice>
              <mc:Fallback>
                <p:oleObj name="Document" r:id="rId4" imgW="6248361" imgH="4904153" progId="Word.Document.8">
                  <p:embed/>
                  <p:pic>
                    <p:nvPicPr>
                      <p:cNvPr id="0" name=""/>
                      <p:cNvPicPr>
                        <a:picLocks noChangeAspect="1" noChangeArrowheads="1"/>
                      </p:cNvPicPr>
                      <p:nvPr/>
                    </p:nvPicPr>
                    <p:blipFill>
                      <a:blip r:embed="rId5"/>
                      <a:srcRect/>
                      <a:stretch>
                        <a:fillRect/>
                      </a:stretch>
                    </p:blipFill>
                    <p:spPr bwMode="auto">
                      <a:xfrm>
                        <a:off x="1444625" y="1066800"/>
                        <a:ext cx="6249988" cy="49022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4103" name="Text Box 7"/>
          <p:cNvSpPr txBox="1">
            <a:spLocks noChangeArrowheads="1"/>
          </p:cNvSpPr>
          <p:nvPr/>
        </p:nvSpPr>
        <p:spPr bwMode="auto">
          <a:xfrm>
            <a:off x="2759833" y="1895274"/>
            <a:ext cx="1134866" cy="584775"/>
          </a:xfrm>
          <a:prstGeom prst="rect">
            <a:avLst/>
          </a:prstGeom>
          <a:noFill/>
          <a:ln w="9525">
            <a:noFill/>
            <a:miter lim="800000"/>
            <a:headEnd/>
            <a:tailEnd/>
          </a:ln>
          <a:effectLst/>
        </p:spPr>
        <p:txBody>
          <a:bodyPr wrap="square">
            <a:spAutoFit/>
          </a:bodyPr>
          <a:lstStyle/>
          <a:p>
            <a:r>
              <a:rPr lang="en-US" sz="1600" dirty="0" smtClean="0">
                <a:solidFill>
                  <a:srgbClr val="7030A0"/>
                </a:solidFill>
                <a:latin typeface="Times New Roman" pitchFamily="18" charset="0"/>
              </a:rPr>
              <a:t>Quality Land</a:t>
            </a:r>
            <a:endParaRPr lang="en-US" sz="1600" dirty="0">
              <a:solidFill>
                <a:srgbClr val="7030A0"/>
              </a:solidFill>
              <a:latin typeface="Times New Roman" pitchFamily="18" charset="0"/>
            </a:endParaRPr>
          </a:p>
        </p:txBody>
      </p:sp>
      <p:sp>
        <p:nvSpPr>
          <p:cNvPr id="4104" name="Rectangle 8"/>
          <p:cNvSpPr>
            <a:spLocks noChangeArrowheads="1"/>
          </p:cNvSpPr>
          <p:nvPr/>
        </p:nvSpPr>
        <p:spPr bwMode="auto">
          <a:xfrm>
            <a:off x="4057299" y="1895275"/>
            <a:ext cx="962123" cy="584775"/>
          </a:xfrm>
          <a:prstGeom prst="rect">
            <a:avLst/>
          </a:prstGeom>
          <a:noFill/>
          <a:ln w="9525">
            <a:noFill/>
            <a:miter lim="800000"/>
            <a:headEnd/>
            <a:tailEnd/>
          </a:ln>
          <a:effectLst/>
        </p:spPr>
        <p:txBody>
          <a:bodyPr wrap="none">
            <a:spAutoFit/>
          </a:bodyPr>
          <a:lstStyle/>
          <a:p>
            <a:r>
              <a:rPr lang="en-US" sz="1600" dirty="0" smtClean="0">
                <a:solidFill>
                  <a:srgbClr val="990099"/>
                </a:solidFill>
                <a:latin typeface="Times New Roman" pitchFamily="18" charset="0"/>
              </a:rPr>
              <a:t>Farmable</a:t>
            </a:r>
          </a:p>
          <a:p>
            <a:r>
              <a:rPr lang="en-US" sz="1600" dirty="0" smtClean="0">
                <a:solidFill>
                  <a:srgbClr val="7030A0"/>
                </a:solidFill>
                <a:latin typeface="Times New Roman" pitchFamily="18" charset="0"/>
              </a:rPr>
              <a:t>Climate</a:t>
            </a:r>
            <a:endParaRPr lang="en-US" sz="1600" dirty="0">
              <a:solidFill>
                <a:srgbClr val="7030A0"/>
              </a:solidFill>
              <a:latin typeface="Times New Roman" pitchFamily="18" charset="0"/>
            </a:endParaRPr>
          </a:p>
        </p:txBody>
      </p:sp>
      <p:sp>
        <p:nvSpPr>
          <p:cNvPr id="4105" name="Rectangle 9"/>
          <p:cNvSpPr>
            <a:spLocks noChangeArrowheads="1"/>
          </p:cNvSpPr>
          <p:nvPr/>
        </p:nvSpPr>
        <p:spPr bwMode="auto">
          <a:xfrm>
            <a:off x="5258180" y="1895276"/>
            <a:ext cx="1072951" cy="584775"/>
          </a:xfrm>
          <a:prstGeom prst="rect">
            <a:avLst/>
          </a:prstGeom>
          <a:noFill/>
          <a:ln w="9525">
            <a:noFill/>
            <a:miter lim="800000"/>
            <a:headEnd/>
            <a:tailEnd/>
          </a:ln>
          <a:effectLst/>
        </p:spPr>
        <p:txBody>
          <a:bodyPr wrap="square">
            <a:spAutoFit/>
          </a:bodyPr>
          <a:lstStyle/>
          <a:p>
            <a:r>
              <a:rPr lang="en-US" sz="1600" dirty="0" smtClean="0">
                <a:solidFill>
                  <a:srgbClr val="990099"/>
                </a:solidFill>
                <a:latin typeface="Times New Roman" pitchFamily="18" charset="0"/>
              </a:rPr>
              <a:t>Religious</a:t>
            </a:r>
          </a:p>
          <a:p>
            <a:r>
              <a:rPr lang="en-US" sz="1600" dirty="0" smtClean="0">
                <a:solidFill>
                  <a:srgbClr val="990099"/>
                </a:solidFill>
                <a:latin typeface="Times New Roman" pitchFamily="18" charset="0"/>
              </a:rPr>
              <a:t>Tolerance</a:t>
            </a:r>
            <a:endParaRPr lang="en-US" sz="1600" dirty="0">
              <a:solidFill>
                <a:srgbClr val="990099"/>
              </a:solidFill>
              <a:latin typeface="Times New Roman" pitchFamily="18" charset="0"/>
            </a:endParaRPr>
          </a:p>
        </p:txBody>
      </p:sp>
      <p:sp>
        <p:nvSpPr>
          <p:cNvPr id="4119" name="Text Box 23"/>
          <p:cNvSpPr txBox="1">
            <a:spLocks noChangeArrowheads="1"/>
          </p:cNvSpPr>
          <p:nvPr/>
        </p:nvSpPr>
        <p:spPr bwMode="auto">
          <a:xfrm>
            <a:off x="1127125" y="269875"/>
            <a:ext cx="3890873" cy="461665"/>
          </a:xfrm>
          <a:prstGeom prst="rect">
            <a:avLst/>
          </a:prstGeom>
          <a:solidFill>
            <a:schemeClr val="bg1"/>
          </a:solidFill>
          <a:ln w="9525">
            <a:noFill/>
            <a:miter lim="800000"/>
            <a:headEnd/>
            <a:tailEnd/>
          </a:ln>
          <a:effectLst/>
        </p:spPr>
        <p:txBody>
          <a:bodyPr wrap="none">
            <a:spAutoFit/>
          </a:bodyPr>
          <a:lstStyle/>
          <a:p>
            <a:r>
              <a:rPr lang="en-US" sz="2400" b="1" dirty="0">
                <a:solidFill>
                  <a:srgbClr val="FF0000"/>
                </a:solidFill>
                <a:latin typeface="Times New Roman" pitchFamily="18" charset="0"/>
              </a:rPr>
              <a:t>C: STATE THE CRITERIA</a:t>
            </a:r>
          </a:p>
        </p:txBody>
      </p:sp>
      <p:sp>
        <p:nvSpPr>
          <p:cNvPr id="15" name="Text Box 5"/>
          <p:cNvSpPr txBox="1">
            <a:spLocks noChangeArrowheads="1"/>
          </p:cNvSpPr>
          <p:nvPr/>
        </p:nvSpPr>
        <p:spPr bwMode="auto">
          <a:xfrm>
            <a:off x="1657604" y="1115592"/>
            <a:ext cx="5824030" cy="400110"/>
          </a:xfrm>
          <a:prstGeom prst="rect">
            <a:avLst/>
          </a:prstGeom>
          <a:noFill/>
          <a:ln w="9525">
            <a:noFill/>
            <a:miter lim="800000"/>
            <a:headEnd/>
            <a:tailEnd/>
          </a:ln>
          <a:effectLst/>
        </p:spPr>
        <p:txBody>
          <a:bodyPr wrap="none">
            <a:spAutoFit/>
          </a:bodyPr>
          <a:lstStyle/>
          <a:p>
            <a:r>
              <a:rPr lang="en-US" sz="2000" dirty="0" smtClean="0">
                <a:solidFill>
                  <a:srgbClr val="0033CC"/>
                </a:solidFill>
                <a:latin typeface="Times New Roman" pitchFamily="18" charset="0"/>
              </a:rPr>
              <a:t>Which colonial region would be a good place to settle?</a:t>
            </a:r>
            <a:endParaRPr lang="en-US" sz="2400" dirty="0">
              <a:latin typeface="Times New Roman" pitchFamily="18" charset="0"/>
            </a:endParaRPr>
          </a:p>
        </p:txBody>
      </p:sp>
      <p:sp>
        <p:nvSpPr>
          <p:cNvPr id="17" name="Rectangle 9"/>
          <p:cNvSpPr>
            <a:spLocks noChangeArrowheads="1"/>
          </p:cNvSpPr>
          <p:nvPr/>
        </p:nvSpPr>
        <p:spPr bwMode="auto">
          <a:xfrm>
            <a:off x="6382903" y="1895275"/>
            <a:ext cx="1072951" cy="584775"/>
          </a:xfrm>
          <a:prstGeom prst="rect">
            <a:avLst/>
          </a:prstGeom>
          <a:noFill/>
          <a:ln w="9525">
            <a:noFill/>
            <a:miter lim="800000"/>
            <a:headEnd/>
            <a:tailEnd/>
          </a:ln>
          <a:effectLst/>
        </p:spPr>
        <p:txBody>
          <a:bodyPr wrap="square">
            <a:spAutoFit/>
          </a:bodyPr>
          <a:lstStyle/>
          <a:p>
            <a:r>
              <a:rPr lang="en-US" sz="1600" dirty="0" smtClean="0">
                <a:solidFill>
                  <a:srgbClr val="990099"/>
                </a:solidFill>
                <a:latin typeface="Times New Roman" pitchFamily="18" charset="0"/>
              </a:rPr>
              <a:t>Political Freedom</a:t>
            </a:r>
            <a:endParaRPr lang="en-US" sz="1600" dirty="0">
              <a:solidFill>
                <a:srgbClr val="990099"/>
              </a:solidFill>
              <a:latin typeface="Times New Roman" pitchFamily="18" charset="0"/>
            </a:endParaRPr>
          </a:p>
        </p:txBody>
      </p:sp>
      <p:sp>
        <p:nvSpPr>
          <p:cNvPr id="18" name="Text Box 4"/>
          <p:cNvSpPr txBox="1">
            <a:spLocks noChangeArrowheads="1"/>
          </p:cNvSpPr>
          <p:nvPr/>
        </p:nvSpPr>
        <p:spPr bwMode="auto">
          <a:xfrm>
            <a:off x="1524000" y="2819400"/>
            <a:ext cx="1143000" cy="609398"/>
          </a:xfrm>
          <a:prstGeom prst="rect">
            <a:avLst/>
          </a:prstGeom>
          <a:noFill/>
          <a:ln w="9525">
            <a:noFill/>
            <a:miter lim="800000"/>
            <a:headEnd/>
            <a:tailEnd/>
          </a:ln>
          <a:effectLst/>
        </p:spPr>
        <p:txBody>
          <a:bodyPr>
            <a:spAutoFit/>
          </a:bodyPr>
          <a:lstStyle/>
          <a:p>
            <a:pPr>
              <a:lnSpc>
                <a:spcPct val="80000"/>
              </a:lnSpc>
              <a:spcBef>
                <a:spcPct val="15000"/>
              </a:spcBef>
              <a:spcAft>
                <a:spcPct val="15000"/>
              </a:spcAft>
            </a:pPr>
            <a:r>
              <a:rPr lang="en-US" sz="1400" dirty="0" smtClean="0">
                <a:solidFill>
                  <a:srgbClr val="008000"/>
                </a:solidFill>
                <a:latin typeface="Times New Roman" pitchFamily="18" charset="0"/>
              </a:rPr>
              <a:t>New England Region</a:t>
            </a:r>
            <a:endParaRPr lang="en-US" sz="2400" dirty="0">
              <a:latin typeface="Times New Roman" pitchFamily="18" charset="0"/>
            </a:endParaRPr>
          </a:p>
        </p:txBody>
      </p:sp>
      <p:sp>
        <p:nvSpPr>
          <p:cNvPr id="19" name="Text Box 5"/>
          <p:cNvSpPr txBox="1">
            <a:spLocks noChangeArrowheads="1"/>
          </p:cNvSpPr>
          <p:nvPr/>
        </p:nvSpPr>
        <p:spPr bwMode="auto">
          <a:xfrm>
            <a:off x="1600200" y="3817101"/>
            <a:ext cx="1219200" cy="458587"/>
          </a:xfrm>
          <a:prstGeom prst="rect">
            <a:avLst/>
          </a:prstGeom>
          <a:noFill/>
          <a:ln w="9525">
            <a:noFill/>
            <a:miter lim="800000"/>
            <a:headEnd/>
            <a:tailEnd/>
          </a:ln>
          <a:effectLst/>
        </p:spPr>
        <p:txBody>
          <a:bodyPr wrap="square">
            <a:spAutoFit/>
          </a:bodyPr>
          <a:lstStyle/>
          <a:p>
            <a:pPr>
              <a:lnSpc>
                <a:spcPct val="85000"/>
              </a:lnSpc>
              <a:spcBef>
                <a:spcPct val="10000"/>
              </a:spcBef>
              <a:spcAft>
                <a:spcPct val="10000"/>
              </a:spcAft>
            </a:pPr>
            <a:r>
              <a:rPr lang="en-US" sz="1400" dirty="0" smtClean="0">
                <a:solidFill>
                  <a:srgbClr val="008000"/>
                </a:solidFill>
                <a:latin typeface="Times New Roman" pitchFamily="18" charset="0"/>
              </a:rPr>
              <a:t>Mid-Atlantic Region</a:t>
            </a:r>
            <a:endParaRPr lang="en-US" sz="2400" dirty="0">
              <a:latin typeface="Times New Roman" pitchFamily="18" charset="0"/>
            </a:endParaRPr>
          </a:p>
        </p:txBody>
      </p:sp>
      <p:sp>
        <p:nvSpPr>
          <p:cNvPr id="20" name="Text Box 6"/>
          <p:cNvSpPr txBox="1">
            <a:spLocks noChangeArrowheads="1"/>
          </p:cNvSpPr>
          <p:nvPr/>
        </p:nvSpPr>
        <p:spPr bwMode="auto">
          <a:xfrm>
            <a:off x="1524000" y="4741182"/>
            <a:ext cx="1295400" cy="417230"/>
          </a:xfrm>
          <a:prstGeom prst="rect">
            <a:avLst/>
          </a:prstGeom>
          <a:noFill/>
          <a:ln w="9525">
            <a:noFill/>
            <a:miter lim="800000"/>
            <a:headEnd/>
            <a:tailEnd/>
          </a:ln>
          <a:effectLst/>
        </p:spPr>
        <p:txBody>
          <a:bodyPr>
            <a:spAutoFit/>
          </a:bodyPr>
          <a:lstStyle/>
          <a:p>
            <a:pPr>
              <a:lnSpc>
                <a:spcPct val="75000"/>
              </a:lnSpc>
              <a:spcBef>
                <a:spcPct val="10000"/>
              </a:spcBef>
              <a:spcAft>
                <a:spcPct val="10000"/>
              </a:spcAft>
            </a:pPr>
            <a:r>
              <a:rPr lang="en-US" sz="1400" dirty="0" smtClean="0">
                <a:solidFill>
                  <a:srgbClr val="008000"/>
                </a:solidFill>
                <a:latin typeface="Times New Roman" pitchFamily="18" charset="0"/>
              </a:rPr>
              <a:t>Southern Region</a:t>
            </a:r>
            <a:endParaRPr lang="en-US" sz="2400" dirty="0">
              <a:latin typeface="Times New Roman" pitchFamily="18" charset="0"/>
            </a:endParaRPr>
          </a:p>
        </p:txBody>
      </p:sp>
    </p:spTree>
    <p:extLst>
      <p:ext uri="{BB962C8B-B14F-4D97-AF65-F5344CB8AC3E}">
        <p14:creationId xmlns:p14="http://schemas.microsoft.com/office/powerpoint/2010/main" val="16909414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4119"/>
                                        </p:tgtEl>
                                        <p:attrNameLst>
                                          <p:attrName>style.visibility</p:attrName>
                                        </p:attrNameLst>
                                      </p:cBhvr>
                                      <p:to>
                                        <p:strVal val="visible"/>
                                      </p:to>
                                    </p:set>
                                    <p:animEffect transition="in" filter="checkerboard(across)">
                                      <p:cBhvr>
                                        <p:cTn id="7" dur="500"/>
                                        <p:tgtEl>
                                          <p:spTgt spid="4119"/>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1" fill="hold" grpId="0" nodeType="clickEffect">
                                  <p:stCondLst>
                                    <p:cond delay="0"/>
                                  </p:stCondLst>
                                  <p:childTnLst>
                                    <p:set>
                                      <p:cBhvr>
                                        <p:cTn id="11" dur="1" fill="hold">
                                          <p:stCondLst>
                                            <p:cond delay="0"/>
                                          </p:stCondLst>
                                        </p:cTn>
                                        <p:tgtEl>
                                          <p:spTgt spid="4103"/>
                                        </p:tgtEl>
                                        <p:attrNameLst>
                                          <p:attrName>style.visibility</p:attrName>
                                        </p:attrNameLst>
                                      </p:cBhvr>
                                      <p:to>
                                        <p:strVal val="visible"/>
                                      </p:to>
                                    </p:set>
                                    <p:anim calcmode="lin" valueType="num">
                                      <p:cBhvr additive="base">
                                        <p:cTn id="12" dur="500" fill="hold"/>
                                        <p:tgtEl>
                                          <p:spTgt spid="4103"/>
                                        </p:tgtEl>
                                        <p:attrNameLst>
                                          <p:attrName>ppt_x</p:attrName>
                                        </p:attrNameLst>
                                      </p:cBhvr>
                                      <p:tavLst>
                                        <p:tav tm="0">
                                          <p:val>
                                            <p:strVal val="#ppt_x"/>
                                          </p:val>
                                        </p:tav>
                                        <p:tav tm="100000">
                                          <p:val>
                                            <p:strVal val="#ppt_x"/>
                                          </p:val>
                                        </p:tav>
                                      </p:tavLst>
                                    </p:anim>
                                    <p:anim calcmode="lin" valueType="num">
                                      <p:cBhvr additive="base">
                                        <p:cTn id="13" dur="500" fill="hold"/>
                                        <p:tgtEl>
                                          <p:spTgt spid="4103"/>
                                        </p:tgtEl>
                                        <p:attrNameLst>
                                          <p:attrName>ppt_y</p:attrName>
                                        </p:attrNameLst>
                                      </p:cBhvr>
                                      <p:tavLst>
                                        <p:tav tm="0">
                                          <p:val>
                                            <p:strVal val="0-#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1" fill="hold" grpId="0" nodeType="clickEffect">
                                  <p:stCondLst>
                                    <p:cond delay="0"/>
                                  </p:stCondLst>
                                  <p:childTnLst>
                                    <p:set>
                                      <p:cBhvr>
                                        <p:cTn id="17" dur="1" fill="hold">
                                          <p:stCondLst>
                                            <p:cond delay="0"/>
                                          </p:stCondLst>
                                        </p:cTn>
                                        <p:tgtEl>
                                          <p:spTgt spid="4104"/>
                                        </p:tgtEl>
                                        <p:attrNameLst>
                                          <p:attrName>style.visibility</p:attrName>
                                        </p:attrNameLst>
                                      </p:cBhvr>
                                      <p:to>
                                        <p:strVal val="visible"/>
                                      </p:to>
                                    </p:set>
                                    <p:anim calcmode="lin" valueType="num">
                                      <p:cBhvr additive="base">
                                        <p:cTn id="18" dur="500" fill="hold"/>
                                        <p:tgtEl>
                                          <p:spTgt spid="4104"/>
                                        </p:tgtEl>
                                        <p:attrNameLst>
                                          <p:attrName>ppt_x</p:attrName>
                                        </p:attrNameLst>
                                      </p:cBhvr>
                                      <p:tavLst>
                                        <p:tav tm="0">
                                          <p:val>
                                            <p:strVal val="#ppt_x"/>
                                          </p:val>
                                        </p:tav>
                                        <p:tav tm="100000">
                                          <p:val>
                                            <p:strVal val="#ppt_x"/>
                                          </p:val>
                                        </p:tav>
                                      </p:tavLst>
                                    </p:anim>
                                    <p:anim calcmode="lin" valueType="num">
                                      <p:cBhvr additive="base">
                                        <p:cTn id="19" dur="500" fill="hold"/>
                                        <p:tgtEl>
                                          <p:spTgt spid="4104"/>
                                        </p:tgtEl>
                                        <p:attrNameLst>
                                          <p:attrName>ppt_y</p:attrName>
                                        </p:attrNameLst>
                                      </p:cBhvr>
                                      <p:tavLst>
                                        <p:tav tm="0">
                                          <p:val>
                                            <p:strVal val="0-#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1" fill="hold" grpId="0" nodeType="clickEffect">
                                  <p:stCondLst>
                                    <p:cond delay="0"/>
                                  </p:stCondLst>
                                  <p:childTnLst>
                                    <p:set>
                                      <p:cBhvr>
                                        <p:cTn id="23" dur="1" fill="hold">
                                          <p:stCondLst>
                                            <p:cond delay="0"/>
                                          </p:stCondLst>
                                        </p:cTn>
                                        <p:tgtEl>
                                          <p:spTgt spid="4105"/>
                                        </p:tgtEl>
                                        <p:attrNameLst>
                                          <p:attrName>style.visibility</p:attrName>
                                        </p:attrNameLst>
                                      </p:cBhvr>
                                      <p:to>
                                        <p:strVal val="visible"/>
                                      </p:to>
                                    </p:set>
                                    <p:anim calcmode="lin" valueType="num">
                                      <p:cBhvr additive="base">
                                        <p:cTn id="24" dur="500" fill="hold"/>
                                        <p:tgtEl>
                                          <p:spTgt spid="4105"/>
                                        </p:tgtEl>
                                        <p:attrNameLst>
                                          <p:attrName>ppt_x</p:attrName>
                                        </p:attrNameLst>
                                      </p:cBhvr>
                                      <p:tavLst>
                                        <p:tav tm="0">
                                          <p:val>
                                            <p:strVal val="#ppt_x"/>
                                          </p:val>
                                        </p:tav>
                                        <p:tav tm="100000">
                                          <p:val>
                                            <p:strVal val="#ppt_x"/>
                                          </p:val>
                                        </p:tav>
                                      </p:tavLst>
                                    </p:anim>
                                    <p:anim calcmode="lin" valueType="num">
                                      <p:cBhvr additive="base">
                                        <p:cTn id="25" dur="500" fill="hold"/>
                                        <p:tgtEl>
                                          <p:spTgt spid="4105"/>
                                        </p:tgtEl>
                                        <p:attrNameLst>
                                          <p:attrName>ppt_y</p:attrName>
                                        </p:attrNameLst>
                                      </p:cBhvr>
                                      <p:tavLst>
                                        <p:tav tm="0">
                                          <p:val>
                                            <p:strVal val="0-#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grpId="0" nodeType="clickEffect">
                                  <p:stCondLst>
                                    <p:cond delay="0"/>
                                  </p:stCondLst>
                                  <p:childTnLst>
                                    <p:set>
                                      <p:cBhvr>
                                        <p:cTn id="29" dur="1" fill="hold">
                                          <p:stCondLst>
                                            <p:cond delay="499"/>
                                          </p:stCondLst>
                                        </p:cTn>
                                        <p:tgtEl>
                                          <p:spTgt spid="15"/>
                                        </p:tgtEl>
                                        <p:attrNameLst>
                                          <p:attrName>style.visibility</p:attrName>
                                        </p:attrNameLst>
                                      </p:cBhvr>
                                      <p:to>
                                        <p:strVal val="visible"/>
                                      </p:to>
                                    </p:set>
                                  </p:childTnLst>
                                </p:cTn>
                              </p:par>
                            </p:childTnLst>
                          </p:cTn>
                        </p:par>
                      </p:childTnLst>
                    </p:cTn>
                  </p:par>
                  <p:par>
                    <p:cTn id="30" fill="hold">
                      <p:stCondLst>
                        <p:cond delay="indefinite"/>
                      </p:stCondLst>
                      <p:childTnLst>
                        <p:par>
                          <p:cTn id="31" fill="hold">
                            <p:stCondLst>
                              <p:cond delay="0"/>
                            </p:stCondLst>
                            <p:childTnLst>
                              <p:par>
                                <p:cTn id="32" presetID="2" presetClass="entr" presetSubtype="1" fill="hold" grpId="0" nodeType="clickEffect">
                                  <p:stCondLst>
                                    <p:cond delay="0"/>
                                  </p:stCondLst>
                                  <p:childTnLst>
                                    <p:set>
                                      <p:cBhvr>
                                        <p:cTn id="33" dur="1" fill="hold">
                                          <p:stCondLst>
                                            <p:cond delay="0"/>
                                          </p:stCondLst>
                                        </p:cTn>
                                        <p:tgtEl>
                                          <p:spTgt spid="17"/>
                                        </p:tgtEl>
                                        <p:attrNameLst>
                                          <p:attrName>style.visibility</p:attrName>
                                        </p:attrNameLst>
                                      </p:cBhvr>
                                      <p:to>
                                        <p:strVal val="visible"/>
                                      </p:to>
                                    </p:set>
                                    <p:anim calcmode="lin" valueType="num">
                                      <p:cBhvr additive="base">
                                        <p:cTn id="34" dur="500" fill="hold"/>
                                        <p:tgtEl>
                                          <p:spTgt spid="17"/>
                                        </p:tgtEl>
                                        <p:attrNameLst>
                                          <p:attrName>ppt_x</p:attrName>
                                        </p:attrNameLst>
                                      </p:cBhvr>
                                      <p:tavLst>
                                        <p:tav tm="0">
                                          <p:val>
                                            <p:strVal val="#ppt_x"/>
                                          </p:val>
                                        </p:tav>
                                        <p:tav tm="100000">
                                          <p:val>
                                            <p:strVal val="#ppt_x"/>
                                          </p:val>
                                        </p:tav>
                                      </p:tavLst>
                                    </p:anim>
                                    <p:anim calcmode="lin" valueType="num">
                                      <p:cBhvr additive="base">
                                        <p:cTn id="35" dur="500" fill="hold"/>
                                        <p:tgtEl>
                                          <p:spTgt spid="17"/>
                                        </p:tgtEl>
                                        <p:attrNameLst>
                                          <p:attrName>ppt_y</p:attrName>
                                        </p:attrNameLst>
                                      </p:cBhvr>
                                      <p:tavLst>
                                        <p:tav tm="0">
                                          <p:val>
                                            <p:strVal val="0-#ppt_h/2"/>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2" presetClass="entr" presetSubtype="1" fill="hold" grpId="0" nodeType="clickEffect">
                                  <p:stCondLst>
                                    <p:cond delay="0"/>
                                  </p:stCondLst>
                                  <p:childTnLst>
                                    <p:set>
                                      <p:cBhvr>
                                        <p:cTn id="39" dur="1" fill="hold">
                                          <p:stCondLst>
                                            <p:cond delay="0"/>
                                          </p:stCondLst>
                                        </p:cTn>
                                        <p:tgtEl>
                                          <p:spTgt spid="18"/>
                                        </p:tgtEl>
                                        <p:attrNameLst>
                                          <p:attrName>style.visibility</p:attrName>
                                        </p:attrNameLst>
                                      </p:cBhvr>
                                      <p:to>
                                        <p:strVal val="visible"/>
                                      </p:to>
                                    </p:set>
                                    <p:anim calcmode="lin" valueType="num">
                                      <p:cBhvr additive="base">
                                        <p:cTn id="40" dur="500" fill="hold"/>
                                        <p:tgtEl>
                                          <p:spTgt spid="18"/>
                                        </p:tgtEl>
                                        <p:attrNameLst>
                                          <p:attrName>ppt_x</p:attrName>
                                        </p:attrNameLst>
                                      </p:cBhvr>
                                      <p:tavLst>
                                        <p:tav tm="0">
                                          <p:val>
                                            <p:strVal val="#ppt_x"/>
                                          </p:val>
                                        </p:tav>
                                        <p:tav tm="100000">
                                          <p:val>
                                            <p:strVal val="#ppt_x"/>
                                          </p:val>
                                        </p:tav>
                                      </p:tavLst>
                                    </p:anim>
                                    <p:anim calcmode="lin" valueType="num">
                                      <p:cBhvr additive="base">
                                        <p:cTn id="41" dur="500" fill="hold"/>
                                        <p:tgtEl>
                                          <p:spTgt spid="18"/>
                                        </p:tgtEl>
                                        <p:attrNameLst>
                                          <p:attrName>ppt_y</p:attrName>
                                        </p:attrNameLst>
                                      </p:cBhvr>
                                      <p:tavLst>
                                        <p:tav tm="0">
                                          <p:val>
                                            <p:strVal val="0-#ppt_h/2"/>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2" presetClass="entr" presetSubtype="8" fill="hold" grpId="0" nodeType="clickEffect">
                                  <p:stCondLst>
                                    <p:cond delay="0"/>
                                  </p:stCondLst>
                                  <p:childTnLst>
                                    <p:set>
                                      <p:cBhvr>
                                        <p:cTn id="45" dur="1" fill="hold">
                                          <p:stCondLst>
                                            <p:cond delay="0"/>
                                          </p:stCondLst>
                                        </p:cTn>
                                        <p:tgtEl>
                                          <p:spTgt spid="19"/>
                                        </p:tgtEl>
                                        <p:attrNameLst>
                                          <p:attrName>style.visibility</p:attrName>
                                        </p:attrNameLst>
                                      </p:cBhvr>
                                      <p:to>
                                        <p:strVal val="visible"/>
                                      </p:to>
                                    </p:set>
                                    <p:anim calcmode="lin" valueType="num">
                                      <p:cBhvr additive="base">
                                        <p:cTn id="46" dur="500" fill="hold"/>
                                        <p:tgtEl>
                                          <p:spTgt spid="19"/>
                                        </p:tgtEl>
                                        <p:attrNameLst>
                                          <p:attrName>ppt_x</p:attrName>
                                        </p:attrNameLst>
                                      </p:cBhvr>
                                      <p:tavLst>
                                        <p:tav tm="0">
                                          <p:val>
                                            <p:strVal val="0-#ppt_w/2"/>
                                          </p:val>
                                        </p:tav>
                                        <p:tav tm="100000">
                                          <p:val>
                                            <p:strVal val="#ppt_x"/>
                                          </p:val>
                                        </p:tav>
                                      </p:tavLst>
                                    </p:anim>
                                    <p:anim calcmode="lin" valueType="num">
                                      <p:cBhvr additive="base">
                                        <p:cTn id="47" dur="500" fill="hold"/>
                                        <p:tgtEl>
                                          <p:spTgt spid="19"/>
                                        </p:tgtEl>
                                        <p:attrNameLst>
                                          <p:attrName>ppt_y</p:attrName>
                                        </p:attrNameLst>
                                      </p:cBhvr>
                                      <p:tavLst>
                                        <p:tav tm="0">
                                          <p:val>
                                            <p:strVal val="#ppt_y"/>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2" presetClass="entr" presetSubtype="4" fill="hold" grpId="0" nodeType="clickEffect">
                                  <p:stCondLst>
                                    <p:cond delay="0"/>
                                  </p:stCondLst>
                                  <p:childTnLst>
                                    <p:set>
                                      <p:cBhvr>
                                        <p:cTn id="51" dur="1" fill="hold">
                                          <p:stCondLst>
                                            <p:cond delay="0"/>
                                          </p:stCondLst>
                                        </p:cTn>
                                        <p:tgtEl>
                                          <p:spTgt spid="20"/>
                                        </p:tgtEl>
                                        <p:attrNameLst>
                                          <p:attrName>style.visibility</p:attrName>
                                        </p:attrNameLst>
                                      </p:cBhvr>
                                      <p:to>
                                        <p:strVal val="visible"/>
                                      </p:to>
                                    </p:set>
                                    <p:anim calcmode="lin" valueType="num">
                                      <p:cBhvr additive="base">
                                        <p:cTn id="52" dur="500" fill="hold"/>
                                        <p:tgtEl>
                                          <p:spTgt spid="20"/>
                                        </p:tgtEl>
                                        <p:attrNameLst>
                                          <p:attrName>ppt_x</p:attrName>
                                        </p:attrNameLst>
                                      </p:cBhvr>
                                      <p:tavLst>
                                        <p:tav tm="0">
                                          <p:val>
                                            <p:strVal val="#ppt_x"/>
                                          </p:val>
                                        </p:tav>
                                        <p:tav tm="100000">
                                          <p:val>
                                            <p:strVal val="#ppt_x"/>
                                          </p:val>
                                        </p:tav>
                                      </p:tavLst>
                                    </p:anim>
                                    <p:anim calcmode="lin" valueType="num">
                                      <p:cBhvr additive="base">
                                        <p:cTn id="53"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03" grpId="0" autoUpdateAnimBg="0"/>
      <p:bldP spid="4104" grpId="0" autoUpdateAnimBg="0"/>
      <p:bldP spid="4105" grpId="0" autoUpdateAnimBg="0"/>
      <p:bldP spid="4119" grpId="0" animBg="1" autoUpdateAnimBg="0"/>
      <p:bldP spid="15" grpId="0" autoUpdateAnimBg="0"/>
      <p:bldP spid="17" grpId="0" autoUpdateAnimBg="0"/>
      <p:bldP spid="18" grpId="0" autoUpdateAnimBg="0"/>
      <p:bldP spid="19" grpId="0" autoUpdateAnimBg="0"/>
      <p:bldP spid="20" grpId="0" autoUpdateAnimBg="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098" name="Object 2"/>
          <p:cNvGraphicFramePr>
            <a:graphicFrameLocks noChangeAspect="1"/>
          </p:cNvGraphicFramePr>
          <p:nvPr>
            <p:extLst>
              <p:ext uri="{D42A27DB-BD31-4B8C-83A1-F6EECF244321}">
                <p14:modId xmlns:p14="http://schemas.microsoft.com/office/powerpoint/2010/main" val="2927378336"/>
              </p:ext>
            </p:extLst>
          </p:nvPr>
        </p:nvGraphicFramePr>
        <p:xfrm>
          <a:off x="1232839" y="1115592"/>
          <a:ext cx="6249988" cy="4902200"/>
        </p:xfrm>
        <a:graphic>
          <a:graphicData uri="http://schemas.openxmlformats.org/presentationml/2006/ole">
            <mc:AlternateContent xmlns:mc="http://schemas.openxmlformats.org/markup-compatibility/2006">
              <mc:Choice xmlns:v="urn:schemas-microsoft-com:vml" Requires="v">
                <p:oleObj spid="_x0000_s7192" name="Document" r:id="rId4" imgW="6248361" imgH="4904153" progId="Word.Document.8">
                  <p:embed/>
                </p:oleObj>
              </mc:Choice>
              <mc:Fallback>
                <p:oleObj name="Document" r:id="rId4" imgW="6248361" imgH="4904153" progId="Word.Document.8">
                  <p:embed/>
                  <p:pic>
                    <p:nvPicPr>
                      <p:cNvPr id="0" name=""/>
                      <p:cNvPicPr>
                        <a:picLocks noChangeAspect="1" noChangeArrowheads="1"/>
                      </p:cNvPicPr>
                      <p:nvPr/>
                    </p:nvPicPr>
                    <p:blipFill>
                      <a:blip r:embed="rId5"/>
                      <a:srcRect/>
                      <a:stretch>
                        <a:fillRect/>
                      </a:stretch>
                    </p:blipFill>
                    <p:spPr bwMode="auto">
                      <a:xfrm>
                        <a:off x="1232839" y="1115592"/>
                        <a:ext cx="6249988" cy="49022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4103" name="Text Box 7"/>
          <p:cNvSpPr txBox="1">
            <a:spLocks noChangeArrowheads="1"/>
          </p:cNvSpPr>
          <p:nvPr/>
        </p:nvSpPr>
        <p:spPr bwMode="auto">
          <a:xfrm>
            <a:off x="2759833" y="1895274"/>
            <a:ext cx="1134866" cy="584775"/>
          </a:xfrm>
          <a:prstGeom prst="rect">
            <a:avLst/>
          </a:prstGeom>
          <a:noFill/>
          <a:ln w="9525">
            <a:noFill/>
            <a:miter lim="800000"/>
            <a:headEnd/>
            <a:tailEnd/>
          </a:ln>
          <a:effectLst/>
        </p:spPr>
        <p:txBody>
          <a:bodyPr wrap="square">
            <a:spAutoFit/>
          </a:bodyPr>
          <a:lstStyle/>
          <a:p>
            <a:r>
              <a:rPr lang="en-US" sz="1600" dirty="0" smtClean="0">
                <a:solidFill>
                  <a:srgbClr val="7030A0"/>
                </a:solidFill>
                <a:latin typeface="Times New Roman" pitchFamily="18" charset="0"/>
              </a:rPr>
              <a:t>Quality Land</a:t>
            </a:r>
            <a:endParaRPr lang="en-US" sz="1600" dirty="0">
              <a:solidFill>
                <a:srgbClr val="7030A0"/>
              </a:solidFill>
              <a:latin typeface="Times New Roman" pitchFamily="18" charset="0"/>
            </a:endParaRPr>
          </a:p>
        </p:txBody>
      </p:sp>
      <p:sp>
        <p:nvSpPr>
          <p:cNvPr id="4104" name="Rectangle 8"/>
          <p:cNvSpPr>
            <a:spLocks noChangeArrowheads="1"/>
          </p:cNvSpPr>
          <p:nvPr/>
        </p:nvSpPr>
        <p:spPr bwMode="auto">
          <a:xfrm>
            <a:off x="4057299" y="1895275"/>
            <a:ext cx="962123" cy="584775"/>
          </a:xfrm>
          <a:prstGeom prst="rect">
            <a:avLst/>
          </a:prstGeom>
          <a:noFill/>
          <a:ln w="9525">
            <a:noFill/>
            <a:miter lim="800000"/>
            <a:headEnd/>
            <a:tailEnd/>
          </a:ln>
          <a:effectLst/>
        </p:spPr>
        <p:txBody>
          <a:bodyPr wrap="none">
            <a:spAutoFit/>
          </a:bodyPr>
          <a:lstStyle/>
          <a:p>
            <a:r>
              <a:rPr lang="en-US" sz="1600" dirty="0" smtClean="0">
                <a:solidFill>
                  <a:srgbClr val="990099"/>
                </a:solidFill>
                <a:latin typeface="Times New Roman" pitchFamily="18" charset="0"/>
              </a:rPr>
              <a:t>Farmable</a:t>
            </a:r>
          </a:p>
          <a:p>
            <a:r>
              <a:rPr lang="en-US" sz="1600" dirty="0" smtClean="0">
                <a:solidFill>
                  <a:srgbClr val="7030A0"/>
                </a:solidFill>
                <a:latin typeface="Times New Roman" pitchFamily="18" charset="0"/>
              </a:rPr>
              <a:t>Climate</a:t>
            </a:r>
            <a:endParaRPr lang="en-US" sz="1600" dirty="0">
              <a:solidFill>
                <a:srgbClr val="7030A0"/>
              </a:solidFill>
              <a:latin typeface="Times New Roman" pitchFamily="18" charset="0"/>
            </a:endParaRPr>
          </a:p>
        </p:txBody>
      </p:sp>
      <p:sp>
        <p:nvSpPr>
          <p:cNvPr id="4105" name="Rectangle 9"/>
          <p:cNvSpPr>
            <a:spLocks noChangeArrowheads="1"/>
          </p:cNvSpPr>
          <p:nvPr/>
        </p:nvSpPr>
        <p:spPr bwMode="auto">
          <a:xfrm>
            <a:off x="5258180" y="1895276"/>
            <a:ext cx="1072951" cy="584775"/>
          </a:xfrm>
          <a:prstGeom prst="rect">
            <a:avLst/>
          </a:prstGeom>
          <a:noFill/>
          <a:ln w="9525">
            <a:noFill/>
            <a:miter lim="800000"/>
            <a:headEnd/>
            <a:tailEnd/>
          </a:ln>
          <a:effectLst/>
        </p:spPr>
        <p:txBody>
          <a:bodyPr wrap="square">
            <a:spAutoFit/>
          </a:bodyPr>
          <a:lstStyle/>
          <a:p>
            <a:r>
              <a:rPr lang="en-US" sz="1600" dirty="0" smtClean="0">
                <a:solidFill>
                  <a:srgbClr val="990099"/>
                </a:solidFill>
                <a:latin typeface="Times New Roman" pitchFamily="18" charset="0"/>
              </a:rPr>
              <a:t>Religious</a:t>
            </a:r>
          </a:p>
          <a:p>
            <a:r>
              <a:rPr lang="en-US" sz="1600" dirty="0" smtClean="0">
                <a:solidFill>
                  <a:srgbClr val="990099"/>
                </a:solidFill>
                <a:latin typeface="Times New Roman" pitchFamily="18" charset="0"/>
              </a:rPr>
              <a:t>Tolerance</a:t>
            </a:r>
            <a:endParaRPr lang="en-US" sz="1600" dirty="0">
              <a:solidFill>
                <a:srgbClr val="990099"/>
              </a:solidFill>
              <a:latin typeface="Times New Roman" pitchFamily="18" charset="0"/>
            </a:endParaRPr>
          </a:p>
        </p:txBody>
      </p:sp>
      <p:sp>
        <p:nvSpPr>
          <p:cNvPr id="4119" name="Text Box 23"/>
          <p:cNvSpPr txBox="1">
            <a:spLocks noChangeArrowheads="1"/>
          </p:cNvSpPr>
          <p:nvPr/>
        </p:nvSpPr>
        <p:spPr bwMode="auto">
          <a:xfrm>
            <a:off x="1127125" y="269875"/>
            <a:ext cx="4788490" cy="677108"/>
          </a:xfrm>
          <a:prstGeom prst="rect">
            <a:avLst/>
          </a:prstGeom>
          <a:solidFill>
            <a:schemeClr val="bg1"/>
          </a:solidFill>
          <a:ln w="9525">
            <a:noFill/>
            <a:miter lim="800000"/>
            <a:headEnd/>
            <a:tailEnd/>
          </a:ln>
          <a:effectLst/>
        </p:spPr>
        <p:txBody>
          <a:bodyPr wrap="none">
            <a:spAutoFit/>
          </a:bodyPr>
          <a:lstStyle/>
          <a:p>
            <a:pPr lvl="0"/>
            <a:r>
              <a:rPr lang="en-US" sz="2000" b="1" dirty="0">
                <a:solidFill>
                  <a:srgbClr val="FF0000"/>
                </a:solidFill>
                <a:latin typeface="Times New Roman" pitchFamily="18" charset="0"/>
              </a:rPr>
              <a:t>E: EVALUATE THE ALTERNATIVES</a:t>
            </a:r>
            <a:r>
              <a:rPr lang="en-US" sz="2400" b="1" dirty="0">
                <a:solidFill>
                  <a:srgbClr val="FF0000"/>
                </a:solidFill>
                <a:latin typeface="Times New Roman" pitchFamily="18" charset="0"/>
              </a:rPr>
              <a:t> </a:t>
            </a:r>
            <a:r>
              <a:rPr lang="en-US" sz="2400" dirty="0">
                <a:latin typeface="Times New Roman" pitchFamily="18" charset="0"/>
              </a:rPr>
              <a:t> </a:t>
            </a:r>
          </a:p>
          <a:p>
            <a:pPr lvl="0"/>
            <a:r>
              <a:rPr lang="en-US" dirty="0">
                <a:latin typeface="Times New Roman" pitchFamily="18" charset="0"/>
              </a:rPr>
              <a:t>Rate On A Scale From 3 (Best) to 0 (Worst)</a:t>
            </a:r>
          </a:p>
        </p:txBody>
      </p:sp>
      <p:sp>
        <p:nvSpPr>
          <p:cNvPr id="15" name="Text Box 5"/>
          <p:cNvSpPr txBox="1">
            <a:spLocks noChangeArrowheads="1"/>
          </p:cNvSpPr>
          <p:nvPr/>
        </p:nvSpPr>
        <p:spPr bwMode="auto">
          <a:xfrm>
            <a:off x="1657604" y="1115592"/>
            <a:ext cx="5824030" cy="400110"/>
          </a:xfrm>
          <a:prstGeom prst="rect">
            <a:avLst/>
          </a:prstGeom>
          <a:noFill/>
          <a:ln w="9525">
            <a:noFill/>
            <a:miter lim="800000"/>
            <a:headEnd/>
            <a:tailEnd/>
          </a:ln>
          <a:effectLst/>
        </p:spPr>
        <p:txBody>
          <a:bodyPr wrap="none">
            <a:spAutoFit/>
          </a:bodyPr>
          <a:lstStyle/>
          <a:p>
            <a:r>
              <a:rPr lang="en-US" sz="2000" dirty="0" smtClean="0">
                <a:solidFill>
                  <a:srgbClr val="0033CC"/>
                </a:solidFill>
                <a:latin typeface="Times New Roman" pitchFamily="18" charset="0"/>
              </a:rPr>
              <a:t>Which colonial region would be a good place to settle?</a:t>
            </a:r>
            <a:endParaRPr lang="en-US" sz="2400" dirty="0">
              <a:latin typeface="Times New Roman" pitchFamily="18" charset="0"/>
            </a:endParaRPr>
          </a:p>
        </p:txBody>
      </p:sp>
      <p:sp>
        <p:nvSpPr>
          <p:cNvPr id="17" name="Rectangle 9"/>
          <p:cNvSpPr>
            <a:spLocks noChangeArrowheads="1"/>
          </p:cNvSpPr>
          <p:nvPr/>
        </p:nvSpPr>
        <p:spPr bwMode="auto">
          <a:xfrm>
            <a:off x="6382903" y="1895275"/>
            <a:ext cx="1072951" cy="584775"/>
          </a:xfrm>
          <a:prstGeom prst="rect">
            <a:avLst/>
          </a:prstGeom>
          <a:noFill/>
          <a:ln w="9525">
            <a:noFill/>
            <a:miter lim="800000"/>
            <a:headEnd/>
            <a:tailEnd/>
          </a:ln>
          <a:effectLst/>
        </p:spPr>
        <p:txBody>
          <a:bodyPr wrap="square">
            <a:spAutoFit/>
          </a:bodyPr>
          <a:lstStyle/>
          <a:p>
            <a:r>
              <a:rPr lang="en-US" sz="1600" dirty="0" smtClean="0">
                <a:solidFill>
                  <a:srgbClr val="990099"/>
                </a:solidFill>
                <a:latin typeface="Times New Roman" pitchFamily="18" charset="0"/>
              </a:rPr>
              <a:t>Political Freedom</a:t>
            </a:r>
            <a:endParaRPr lang="en-US" sz="1600" dirty="0">
              <a:solidFill>
                <a:srgbClr val="990099"/>
              </a:solidFill>
              <a:latin typeface="Times New Roman" pitchFamily="18" charset="0"/>
            </a:endParaRPr>
          </a:p>
        </p:txBody>
      </p:sp>
      <p:sp>
        <p:nvSpPr>
          <p:cNvPr id="18" name="Text Box 4"/>
          <p:cNvSpPr txBox="1">
            <a:spLocks noChangeArrowheads="1"/>
          </p:cNvSpPr>
          <p:nvPr/>
        </p:nvSpPr>
        <p:spPr bwMode="auto">
          <a:xfrm>
            <a:off x="1524000" y="2819400"/>
            <a:ext cx="1143000" cy="609398"/>
          </a:xfrm>
          <a:prstGeom prst="rect">
            <a:avLst/>
          </a:prstGeom>
          <a:noFill/>
          <a:ln w="9525">
            <a:noFill/>
            <a:miter lim="800000"/>
            <a:headEnd/>
            <a:tailEnd/>
          </a:ln>
          <a:effectLst/>
        </p:spPr>
        <p:txBody>
          <a:bodyPr>
            <a:spAutoFit/>
          </a:bodyPr>
          <a:lstStyle/>
          <a:p>
            <a:pPr>
              <a:lnSpc>
                <a:spcPct val="80000"/>
              </a:lnSpc>
              <a:spcBef>
                <a:spcPct val="15000"/>
              </a:spcBef>
              <a:spcAft>
                <a:spcPct val="15000"/>
              </a:spcAft>
            </a:pPr>
            <a:r>
              <a:rPr lang="en-US" sz="1400" dirty="0" smtClean="0">
                <a:solidFill>
                  <a:srgbClr val="008000"/>
                </a:solidFill>
                <a:latin typeface="Times New Roman" pitchFamily="18" charset="0"/>
              </a:rPr>
              <a:t>New England Region</a:t>
            </a:r>
            <a:endParaRPr lang="en-US" sz="2400" dirty="0">
              <a:latin typeface="Times New Roman" pitchFamily="18" charset="0"/>
            </a:endParaRPr>
          </a:p>
        </p:txBody>
      </p:sp>
      <p:sp>
        <p:nvSpPr>
          <p:cNvPr id="19" name="Text Box 5"/>
          <p:cNvSpPr txBox="1">
            <a:spLocks noChangeArrowheads="1"/>
          </p:cNvSpPr>
          <p:nvPr/>
        </p:nvSpPr>
        <p:spPr bwMode="auto">
          <a:xfrm>
            <a:off x="1600200" y="3817101"/>
            <a:ext cx="1219200" cy="458587"/>
          </a:xfrm>
          <a:prstGeom prst="rect">
            <a:avLst/>
          </a:prstGeom>
          <a:noFill/>
          <a:ln w="9525">
            <a:noFill/>
            <a:miter lim="800000"/>
            <a:headEnd/>
            <a:tailEnd/>
          </a:ln>
          <a:effectLst/>
        </p:spPr>
        <p:txBody>
          <a:bodyPr wrap="square">
            <a:spAutoFit/>
          </a:bodyPr>
          <a:lstStyle/>
          <a:p>
            <a:pPr>
              <a:lnSpc>
                <a:spcPct val="85000"/>
              </a:lnSpc>
              <a:spcBef>
                <a:spcPct val="10000"/>
              </a:spcBef>
              <a:spcAft>
                <a:spcPct val="10000"/>
              </a:spcAft>
            </a:pPr>
            <a:r>
              <a:rPr lang="en-US" sz="1400" dirty="0" smtClean="0">
                <a:solidFill>
                  <a:srgbClr val="008000"/>
                </a:solidFill>
                <a:latin typeface="Times New Roman" pitchFamily="18" charset="0"/>
              </a:rPr>
              <a:t>Mid-Atlantic Region</a:t>
            </a:r>
            <a:endParaRPr lang="en-US" sz="2400" dirty="0">
              <a:latin typeface="Times New Roman" pitchFamily="18" charset="0"/>
            </a:endParaRPr>
          </a:p>
        </p:txBody>
      </p:sp>
      <p:sp>
        <p:nvSpPr>
          <p:cNvPr id="20" name="Text Box 6"/>
          <p:cNvSpPr txBox="1">
            <a:spLocks noChangeArrowheads="1"/>
          </p:cNvSpPr>
          <p:nvPr/>
        </p:nvSpPr>
        <p:spPr bwMode="auto">
          <a:xfrm>
            <a:off x="1524000" y="4741182"/>
            <a:ext cx="1295400" cy="417230"/>
          </a:xfrm>
          <a:prstGeom prst="rect">
            <a:avLst/>
          </a:prstGeom>
          <a:noFill/>
          <a:ln w="9525">
            <a:noFill/>
            <a:miter lim="800000"/>
            <a:headEnd/>
            <a:tailEnd/>
          </a:ln>
          <a:effectLst/>
        </p:spPr>
        <p:txBody>
          <a:bodyPr>
            <a:spAutoFit/>
          </a:bodyPr>
          <a:lstStyle/>
          <a:p>
            <a:pPr>
              <a:lnSpc>
                <a:spcPct val="75000"/>
              </a:lnSpc>
              <a:spcBef>
                <a:spcPct val="10000"/>
              </a:spcBef>
              <a:spcAft>
                <a:spcPct val="10000"/>
              </a:spcAft>
            </a:pPr>
            <a:r>
              <a:rPr lang="en-US" sz="1400" dirty="0" smtClean="0">
                <a:solidFill>
                  <a:srgbClr val="008000"/>
                </a:solidFill>
                <a:latin typeface="Times New Roman" pitchFamily="18" charset="0"/>
              </a:rPr>
              <a:t>Southern Region</a:t>
            </a:r>
            <a:endParaRPr lang="en-US" sz="2400" dirty="0">
              <a:latin typeface="Times New Roman" pitchFamily="18" charset="0"/>
            </a:endParaRPr>
          </a:p>
        </p:txBody>
      </p:sp>
      <p:sp>
        <p:nvSpPr>
          <p:cNvPr id="2" name="TextBox 1"/>
          <p:cNvSpPr txBox="1"/>
          <p:nvPr/>
        </p:nvSpPr>
        <p:spPr>
          <a:xfrm>
            <a:off x="4356259" y="4587292"/>
            <a:ext cx="426720" cy="307777"/>
          </a:xfrm>
          <a:prstGeom prst="rect">
            <a:avLst/>
          </a:prstGeom>
          <a:noFill/>
        </p:spPr>
        <p:txBody>
          <a:bodyPr wrap="square" rtlCol="0">
            <a:spAutoFit/>
          </a:bodyPr>
          <a:lstStyle/>
          <a:p>
            <a:r>
              <a:rPr lang="en-US" dirty="0" smtClean="0"/>
              <a:t>3</a:t>
            </a:r>
            <a:endParaRPr lang="en-US" dirty="0"/>
          </a:p>
        </p:txBody>
      </p:sp>
      <p:sp>
        <p:nvSpPr>
          <p:cNvPr id="3" name="TextBox 2"/>
          <p:cNvSpPr txBox="1"/>
          <p:nvPr/>
        </p:nvSpPr>
        <p:spPr>
          <a:xfrm>
            <a:off x="5618753" y="4587291"/>
            <a:ext cx="496389" cy="307777"/>
          </a:xfrm>
          <a:prstGeom prst="rect">
            <a:avLst/>
          </a:prstGeom>
          <a:noFill/>
        </p:spPr>
        <p:txBody>
          <a:bodyPr wrap="square" rtlCol="0">
            <a:spAutoFit/>
          </a:bodyPr>
          <a:lstStyle/>
          <a:p>
            <a:r>
              <a:rPr lang="en-US" dirty="0" smtClean="0"/>
              <a:t>2</a:t>
            </a:r>
            <a:endParaRPr lang="en-US" dirty="0"/>
          </a:p>
        </p:txBody>
      </p:sp>
      <p:sp>
        <p:nvSpPr>
          <p:cNvPr id="4" name="TextBox 3"/>
          <p:cNvSpPr txBox="1"/>
          <p:nvPr/>
        </p:nvSpPr>
        <p:spPr>
          <a:xfrm>
            <a:off x="6636476" y="4602582"/>
            <a:ext cx="714103" cy="307777"/>
          </a:xfrm>
          <a:prstGeom prst="rect">
            <a:avLst/>
          </a:prstGeom>
          <a:noFill/>
        </p:spPr>
        <p:txBody>
          <a:bodyPr wrap="square" rtlCol="0">
            <a:spAutoFit/>
          </a:bodyPr>
          <a:lstStyle/>
          <a:p>
            <a:r>
              <a:rPr lang="en-US" dirty="0" smtClean="0"/>
              <a:t>1</a:t>
            </a:r>
            <a:endParaRPr lang="en-US" dirty="0"/>
          </a:p>
        </p:txBody>
      </p:sp>
      <p:sp>
        <p:nvSpPr>
          <p:cNvPr id="16" name="TextBox 15"/>
          <p:cNvSpPr txBox="1"/>
          <p:nvPr/>
        </p:nvSpPr>
        <p:spPr>
          <a:xfrm>
            <a:off x="3069613" y="4587293"/>
            <a:ext cx="426720" cy="307777"/>
          </a:xfrm>
          <a:prstGeom prst="rect">
            <a:avLst/>
          </a:prstGeom>
          <a:noFill/>
        </p:spPr>
        <p:txBody>
          <a:bodyPr wrap="square" rtlCol="0">
            <a:spAutoFit/>
          </a:bodyPr>
          <a:lstStyle/>
          <a:p>
            <a:r>
              <a:rPr lang="en-US" dirty="0" smtClean="0"/>
              <a:t>3</a:t>
            </a:r>
            <a:endParaRPr lang="en-US" dirty="0"/>
          </a:p>
        </p:txBody>
      </p:sp>
      <p:sp>
        <p:nvSpPr>
          <p:cNvPr id="21" name="TextBox 20"/>
          <p:cNvSpPr txBox="1"/>
          <p:nvPr/>
        </p:nvSpPr>
        <p:spPr>
          <a:xfrm>
            <a:off x="5629684" y="3622942"/>
            <a:ext cx="426720" cy="307777"/>
          </a:xfrm>
          <a:prstGeom prst="rect">
            <a:avLst/>
          </a:prstGeom>
          <a:noFill/>
        </p:spPr>
        <p:txBody>
          <a:bodyPr wrap="square" rtlCol="0">
            <a:spAutoFit/>
          </a:bodyPr>
          <a:lstStyle/>
          <a:p>
            <a:r>
              <a:rPr lang="en-US" dirty="0" smtClean="0"/>
              <a:t>3</a:t>
            </a:r>
            <a:endParaRPr lang="en-US" dirty="0"/>
          </a:p>
        </p:txBody>
      </p:sp>
      <p:sp>
        <p:nvSpPr>
          <p:cNvPr id="22" name="TextBox 21"/>
          <p:cNvSpPr txBox="1"/>
          <p:nvPr/>
        </p:nvSpPr>
        <p:spPr>
          <a:xfrm>
            <a:off x="6706018" y="3622941"/>
            <a:ext cx="426720" cy="307777"/>
          </a:xfrm>
          <a:prstGeom prst="rect">
            <a:avLst/>
          </a:prstGeom>
          <a:noFill/>
        </p:spPr>
        <p:txBody>
          <a:bodyPr wrap="square" rtlCol="0">
            <a:spAutoFit/>
          </a:bodyPr>
          <a:lstStyle/>
          <a:p>
            <a:r>
              <a:rPr lang="en-US" dirty="0" smtClean="0"/>
              <a:t>3</a:t>
            </a:r>
            <a:endParaRPr lang="en-US" dirty="0"/>
          </a:p>
        </p:txBody>
      </p:sp>
      <p:sp>
        <p:nvSpPr>
          <p:cNvPr id="23" name="TextBox 22"/>
          <p:cNvSpPr txBox="1"/>
          <p:nvPr/>
        </p:nvSpPr>
        <p:spPr>
          <a:xfrm>
            <a:off x="3142115" y="3627953"/>
            <a:ext cx="496389" cy="307777"/>
          </a:xfrm>
          <a:prstGeom prst="rect">
            <a:avLst/>
          </a:prstGeom>
          <a:noFill/>
        </p:spPr>
        <p:txBody>
          <a:bodyPr wrap="square" rtlCol="0">
            <a:spAutoFit/>
          </a:bodyPr>
          <a:lstStyle/>
          <a:p>
            <a:r>
              <a:rPr lang="en-US" dirty="0" smtClean="0"/>
              <a:t>2</a:t>
            </a:r>
            <a:endParaRPr lang="en-US" dirty="0"/>
          </a:p>
        </p:txBody>
      </p:sp>
      <p:sp>
        <p:nvSpPr>
          <p:cNvPr id="24" name="TextBox 23"/>
          <p:cNvSpPr txBox="1"/>
          <p:nvPr/>
        </p:nvSpPr>
        <p:spPr>
          <a:xfrm>
            <a:off x="4290165" y="3663212"/>
            <a:ext cx="496389" cy="307777"/>
          </a:xfrm>
          <a:prstGeom prst="rect">
            <a:avLst/>
          </a:prstGeom>
          <a:noFill/>
        </p:spPr>
        <p:txBody>
          <a:bodyPr wrap="square" rtlCol="0">
            <a:spAutoFit/>
          </a:bodyPr>
          <a:lstStyle/>
          <a:p>
            <a:r>
              <a:rPr lang="en-US" dirty="0" smtClean="0"/>
              <a:t>2</a:t>
            </a:r>
            <a:endParaRPr lang="en-US" dirty="0"/>
          </a:p>
        </p:txBody>
      </p:sp>
      <p:sp>
        <p:nvSpPr>
          <p:cNvPr id="25" name="TextBox 24"/>
          <p:cNvSpPr txBox="1"/>
          <p:nvPr/>
        </p:nvSpPr>
        <p:spPr>
          <a:xfrm>
            <a:off x="4466703" y="2783078"/>
            <a:ext cx="714103" cy="307777"/>
          </a:xfrm>
          <a:prstGeom prst="rect">
            <a:avLst/>
          </a:prstGeom>
          <a:noFill/>
        </p:spPr>
        <p:txBody>
          <a:bodyPr wrap="square" rtlCol="0">
            <a:spAutoFit/>
          </a:bodyPr>
          <a:lstStyle/>
          <a:p>
            <a:r>
              <a:rPr lang="en-US" dirty="0"/>
              <a:t>2</a:t>
            </a:r>
          </a:p>
        </p:txBody>
      </p:sp>
      <p:sp>
        <p:nvSpPr>
          <p:cNvPr id="26" name="TextBox 25"/>
          <p:cNvSpPr txBox="1"/>
          <p:nvPr/>
        </p:nvSpPr>
        <p:spPr>
          <a:xfrm>
            <a:off x="3069613" y="2754812"/>
            <a:ext cx="714103" cy="307777"/>
          </a:xfrm>
          <a:prstGeom prst="rect">
            <a:avLst/>
          </a:prstGeom>
          <a:noFill/>
        </p:spPr>
        <p:txBody>
          <a:bodyPr wrap="square" rtlCol="0">
            <a:spAutoFit/>
          </a:bodyPr>
          <a:lstStyle/>
          <a:p>
            <a:r>
              <a:rPr lang="en-US" dirty="0" smtClean="0"/>
              <a:t>1</a:t>
            </a:r>
            <a:endParaRPr lang="en-US" dirty="0"/>
          </a:p>
        </p:txBody>
      </p:sp>
      <p:sp>
        <p:nvSpPr>
          <p:cNvPr id="27" name="TextBox 26"/>
          <p:cNvSpPr txBox="1"/>
          <p:nvPr/>
        </p:nvSpPr>
        <p:spPr>
          <a:xfrm>
            <a:off x="5506741" y="2729424"/>
            <a:ext cx="714103" cy="307777"/>
          </a:xfrm>
          <a:prstGeom prst="rect">
            <a:avLst/>
          </a:prstGeom>
          <a:noFill/>
        </p:spPr>
        <p:txBody>
          <a:bodyPr wrap="square" rtlCol="0">
            <a:spAutoFit/>
          </a:bodyPr>
          <a:lstStyle/>
          <a:p>
            <a:r>
              <a:rPr lang="en-US" dirty="0" smtClean="0"/>
              <a:t>1</a:t>
            </a:r>
            <a:endParaRPr lang="en-US" dirty="0"/>
          </a:p>
        </p:txBody>
      </p:sp>
      <p:sp>
        <p:nvSpPr>
          <p:cNvPr id="28" name="TextBox 27"/>
          <p:cNvSpPr txBox="1"/>
          <p:nvPr/>
        </p:nvSpPr>
        <p:spPr>
          <a:xfrm>
            <a:off x="6706018" y="2767251"/>
            <a:ext cx="714103" cy="307777"/>
          </a:xfrm>
          <a:prstGeom prst="rect">
            <a:avLst/>
          </a:prstGeom>
          <a:noFill/>
        </p:spPr>
        <p:txBody>
          <a:bodyPr wrap="square" rtlCol="0">
            <a:spAutoFit/>
          </a:bodyPr>
          <a:lstStyle/>
          <a:p>
            <a:r>
              <a:rPr lang="en-US" dirty="0" smtClean="0"/>
              <a:t>1</a:t>
            </a:r>
            <a:endParaRPr lang="en-US" dirty="0"/>
          </a:p>
        </p:txBody>
      </p:sp>
      <p:sp>
        <p:nvSpPr>
          <p:cNvPr id="5" name="TextBox 4"/>
          <p:cNvSpPr txBox="1"/>
          <p:nvPr/>
        </p:nvSpPr>
        <p:spPr>
          <a:xfrm>
            <a:off x="7349795" y="2814652"/>
            <a:ext cx="870439" cy="307777"/>
          </a:xfrm>
          <a:prstGeom prst="rect">
            <a:avLst/>
          </a:prstGeom>
          <a:noFill/>
        </p:spPr>
        <p:txBody>
          <a:bodyPr wrap="square" rtlCol="0">
            <a:spAutoFit/>
          </a:bodyPr>
          <a:lstStyle/>
          <a:p>
            <a:r>
              <a:rPr lang="en-US" dirty="0" smtClean="0"/>
              <a:t>=5</a:t>
            </a:r>
            <a:endParaRPr lang="en-US" dirty="0"/>
          </a:p>
        </p:txBody>
      </p:sp>
      <p:sp>
        <p:nvSpPr>
          <p:cNvPr id="6" name="TextBox 5"/>
          <p:cNvSpPr txBox="1"/>
          <p:nvPr/>
        </p:nvSpPr>
        <p:spPr>
          <a:xfrm>
            <a:off x="7392747" y="3594315"/>
            <a:ext cx="559526" cy="307777"/>
          </a:xfrm>
          <a:prstGeom prst="rect">
            <a:avLst/>
          </a:prstGeom>
          <a:noFill/>
        </p:spPr>
        <p:txBody>
          <a:bodyPr wrap="square" rtlCol="0">
            <a:spAutoFit/>
          </a:bodyPr>
          <a:lstStyle/>
          <a:p>
            <a:r>
              <a:rPr lang="en-US" dirty="0" smtClean="0"/>
              <a:t>=10</a:t>
            </a:r>
            <a:endParaRPr lang="en-US" dirty="0"/>
          </a:p>
        </p:txBody>
      </p:sp>
      <p:sp>
        <p:nvSpPr>
          <p:cNvPr id="7" name="TextBox 6"/>
          <p:cNvSpPr txBox="1"/>
          <p:nvPr/>
        </p:nvSpPr>
        <p:spPr>
          <a:xfrm>
            <a:off x="7394839" y="4587291"/>
            <a:ext cx="773542" cy="307777"/>
          </a:xfrm>
          <a:prstGeom prst="rect">
            <a:avLst/>
          </a:prstGeom>
          <a:noFill/>
        </p:spPr>
        <p:txBody>
          <a:bodyPr wrap="square" rtlCol="0">
            <a:spAutoFit/>
          </a:bodyPr>
          <a:lstStyle/>
          <a:p>
            <a:r>
              <a:rPr lang="en-US" dirty="0" smtClean="0"/>
              <a:t>=9</a:t>
            </a:r>
            <a:endParaRPr lang="en-US" dirty="0"/>
          </a:p>
        </p:txBody>
      </p:sp>
    </p:spTree>
    <p:extLst>
      <p:ext uri="{BB962C8B-B14F-4D97-AF65-F5344CB8AC3E}">
        <p14:creationId xmlns:p14="http://schemas.microsoft.com/office/powerpoint/2010/main" val="23832953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4119"/>
                                        </p:tgtEl>
                                        <p:attrNameLst>
                                          <p:attrName>style.visibility</p:attrName>
                                        </p:attrNameLst>
                                      </p:cBhvr>
                                      <p:to>
                                        <p:strVal val="visible"/>
                                      </p:to>
                                    </p:set>
                                    <p:animEffect transition="in" filter="checkerboard(across)">
                                      <p:cBhvr>
                                        <p:cTn id="7" dur="500"/>
                                        <p:tgtEl>
                                          <p:spTgt spid="4119"/>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1" fill="hold" grpId="0" nodeType="clickEffect">
                                  <p:stCondLst>
                                    <p:cond delay="0"/>
                                  </p:stCondLst>
                                  <p:childTnLst>
                                    <p:set>
                                      <p:cBhvr>
                                        <p:cTn id="11" dur="1" fill="hold">
                                          <p:stCondLst>
                                            <p:cond delay="0"/>
                                          </p:stCondLst>
                                        </p:cTn>
                                        <p:tgtEl>
                                          <p:spTgt spid="4103"/>
                                        </p:tgtEl>
                                        <p:attrNameLst>
                                          <p:attrName>style.visibility</p:attrName>
                                        </p:attrNameLst>
                                      </p:cBhvr>
                                      <p:to>
                                        <p:strVal val="visible"/>
                                      </p:to>
                                    </p:set>
                                    <p:anim calcmode="lin" valueType="num">
                                      <p:cBhvr additive="base">
                                        <p:cTn id="12" dur="500" fill="hold"/>
                                        <p:tgtEl>
                                          <p:spTgt spid="4103"/>
                                        </p:tgtEl>
                                        <p:attrNameLst>
                                          <p:attrName>ppt_x</p:attrName>
                                        </p:attrNameLst>
                                      </p:cBhvr>
                                      <p:tavLst>
                                        <p:tav tm="0">
                                          <p:val>
                                            <p:strVal val="#ppt_x"/>
                                          </p:val>
                                        </p:tav>
                                        <p:tav tm="100000">
                                          <p:val>
                                            <p:strVal val="#ppt_x"/>
                                          </p:val>
                                        </p:tav>
                                      </p:tavLst>
                                    </p:anim>
                                    <p:anim calcmode="lin" valueType="num">
                                      <p:cBhvr additive="base">
                                        <p:cTn id="13" dur="500" fill="hold"/>
                                        <p:tgtEl>
                                          <p:spTgt spid="4103"/>
                                        </p:tgtEl>
                                        <p:attrNameLst>
                                          <p:attrName>ppt_y</p:attrName>
                                        </p:attrNameLst>
                                      </p:cBhvr>
                                      <p:tavLst>
                                        <p:tav tm="0">
                                          <p:val>
                                            <p:strVal val="0-#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1" fill="hold" grpId="0" nodeType="clickEffect">
                                  <p:stCondLst>
                                    <p:cond delay="0"/>
                                  </p:stCondLst>
                                  <p:childTnLst>
                                    <p:set>
                                      <p:cBhvr>
                                        <p:cTn id="17" dur="1" fill="hold">
                                          <p:stCondLst>
                                            <p:cond delay="0"/>
                                          </p:stCondLst>
                                        </p:cTn>
                                        <p:tgtEl>
                                          <p:spTgt spid="4104"/>
                                        </p:tgtEl>
                                        <p:attrNameLst>
                                          <p:attrName>style.visibility</p:attrName>
                                        </p:attrNameLst>
                                      </p:cBhvr>
                                      <p:to>
                                        <p:strVal val="visible"/>
                                      </p:to>
                                    </p:set>
                                    <p:anim calcmode="lin" valueType="num">
                                      <p:cBhvr additive="base">
                                        <p:cTn id="18" dur="500" fill="hold"/>
                                        <p:tgtEl>
                                          <p:spTgt spid="4104"/>
                                        </p:tgtEl>
                                        <p:attrNameLst>
                                          <p:attrName>ppt_x</p:attrName>
                                        </p:attrNameLst>
                                      </p:cBhvr>
                                      <p:tavLst>
                                        <p:tav tm="0">
                                          <p:val>
                                            <p:strVal val="#ppt_x"/>
                                          </p:val>
                                        </p:tav>
                                        <p:tav tm="100000">
                                          <p:val>
                                            <p:strVal val="#ppt_x"/>
                                          </p:val>
                                        </p:tav>
                                      </p:tavLst>
                                    </p:anim>
                                    <p:anim calcmode="lin" valueType="num">
                                      <p:cBhvr additive="base">
                                        <p:cTn id="19" dur="500" fill="hold"/>
                                        <p:tgtEl>
                                          <p:spTgt spid="4104"/>
                                        </p:tgtEl>
                                        <p:attrNameLst>
                                          <p:attrName>ppt_y</p:attrName>
                                        </p:attrNameLst>
                                      </p:cBhvr>
                                      <p:tavLst>
                                        <p:tav tm="0">
                                          <p:val>
                                            <p:strVal val="0-#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1" fill="hold" grpId="0" nodeType="clickEffect">
                                  <p:stCondLst>
                                    <p:cond delay="0"/>
                                  </p:stCondLst>
                                  <p:childTnLst>
                                    <p:set>
                                      <p:cBhvr>
                                        <p:cTn id="23" dur="1" fill="hold">
                                          <p:stCondLst>
                                            <p:cond delay="0"/>
                                          </p:stCondLst>
                                        </p:cTn>
                                        <p:tgtEl>
                                          <p:spTgt spid="4105"/>
                                        </p:tgtEl>
                                        <p:attrNameLst>
                                          <p:attrName>style.visibility</p:attrName>
                                        </p:attrNameLst>
                                      </p:cBhvr>
                                      <p:to>
                                        <p:strVal val="visible"/>
                                      </p:to>
                                    </p:set>
                                    <p:anim calcmode="lin" valueType="num">
                                      <p:cBhvr additive="base">
                                        <p:cTn id="24" dur="500" fill="hold"/>
                                        <p:tgtEl>
                                          <p:spTgt spid="4105"/>
                                        </p:tgtEl>
                                        <p:attrNameLst>
                                          <p:attrName>ppt_x</p:attrName>
                                        </p:attrNameLst>
                                      </p:cBhvr>
                                      <p:tavLst>
                                        <p:tav tm="0">
                                          <p:val>
                                            <p:strVal val="#ppt_x"/>
                                          </p:val>
                                        </p:tav>
                                        <p:tav tm="100000">
                                          <p:val>
                                            <p:strVal val="#ppt_x"/>
                                          </p:val>
                                        </p:tav>
                                      </p:tavLst>
                                    </p:anim>
                                    <p:anim calcmode="lin" valueType="num">
                                      <p:cBhvr additive="base">
                                        <p:cTn id="25" dur="500" fill="hold"/>
                                        <p:tgtEl>
                                          <p:spTgt spid="4105"/>
                                        </p:tgtEl>
                                        <p:attrNameLst>
                                          <p:attrName>ppt_y</p:attrName>
                                        </p:attrNameLst>
                                      </p:cBhvr>
                                      <p:tavLst>
                                        <p:tav tm="0">
                                          <p:val>
                                            <p:strVal val="0-#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grpId="0" nodeType="clickEffect">
                                  <p:stCondLst>
                                    <p:cond delay="0"/>
                                  </p:stCondLst>
                                  <p:childTnLst>
                                    <p:set>
                                      <p:cBhvr>
                                        <p:cTn id="29" dur="1" fill="hold">
                                          <p:stCondLst>
                                            <p:cond delay="499"/>
                                          </p:stCondLst>
                                        </p:cTn>
                                        <p:tgtEl>
                                          <p:spTgt spid="15"/>
                                        </p:tgtEl>
                                        <p:attrNameLst>
                                          <p:attrName>style.visibility</p:attrName>
                                        </p:attrNameLst>
                                      </p:cBhvr>
                                      <p:to>
                                        <p:strVal val="visible"/>
                                      </p:to>
                                    </p:set>
                                  </p:childTnLst>
                                </p:cTn>
                              </p:par>
                            </p:childTnLst>
                          </p:cTn>
                        </p:par>
                      </p:childTnLst>
                    </p:cTn>
                  </p:par>
                  <p:par>
                    <p:cTn id="30" fill="hold">
                      <p:stCondLst>
                        <p:cond delay="indefinite"/>
                      </p:stCondLst>
                      <p:childTnLst>
                        <p:par>
                          <p:cTn id="31" fill="hold">
                            <p:stCondLst>
                              <p:cond delay="0"/>
                            </p:stCondLst>
                            <p:childTnLst>
                              <p:par>
                                <p:cTn id="32" presetID="2" presetClass="entr" presetSubtype="1" fill="hold" grpId="0" nodeType="clickEffect">
                                  <p:stCondLst>
                                    <p:cond delay="0"/>
                                  </p:stCondLst>
                                  <p:childTnLst>
                                    <p:set>
                                      <p:cBhvr>
                                        <p:cTn id="33" dur="1" fill="hold">
                                          <p:stCondLst>
                                            <p:cond delay="0"/>
                                          </p:stCondLst>
                                        </p:cTn>
                                        <p:tgtEl>
                                          <p:spTgt spid="17"/>
                                        </p:tgtEl>
                                        <p:attrNameLst>
                                          <p:attrName>style.visibility</p:attrName>
                                        </p:attrNameLst>
                                      </p:cBhvr>
                                      <p:to>
                                        <p:strVal val="visible"/>
                                      </p:to>
                                    </p:set>
                                    <p:anim calcmode="lin" valueType="num">
                                      <p:cBhvr additive="base">
                                        <p:cTn id="34" dur="500" fill="hold"/>
                                        <p:tgtEl>
                                          <p:spTgt spid="17"/>
                                        </p:tgtEl>
                                        <p:attrNameLst>
                                          <p:attrName>ppt_x</p:attrName>
                                        </p:attrNameLst>
                                      </p:cBhvr>
                                      <p:tavLst>
                                        <p:tav tm="0">
                                          <p:val>
                                            <p:strVal val="#ppt_x"/>
                                          </p:val>
                                        </p:tav>
                                        <p:tav tm="100000">
                                          <p:val>
                                            <p:strVal val="#ppt_x"/>
                                          </p:val>
                                        </p:tav>
                                      </p:tavLst>
                                    </p:anim>
                                    <p:anim calcmode="lin" valueType="num">
                                      <p:cBhvr additive="base">
                                        <p:cTn id="35" dur="500" fill="hold"/>
                                        <p:tgtEl>
                                          <p:spTgt spid="17"/>
                                        </p:tgtEl>
                                        <p:attrNameLst>
                                          <p:attrName>ppt_y</p:attrName>
                                        </p:attrNameLst>
                                      </p:cBhvr>
                                      <p:tavLst>
                                        <p:tav tm="0">
                                          <p:val>
                                            <p:strVal val="0-#ppt_h/2"/>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2" presetClass="entr" presetSubtype="1" fill="hold" grpId="0" nodeType="clickEffect">
                                  <p:stCondLst>
                                    <p:cond delay="0"/>
                                  </p:stCondLst>
                                  <p:childTnLst>
                                    <p:set>
                                      <p:cBhvr>
                                        <p:cTn id="39" dur="1" fill="hold">
                                          <p:stCondLst>
                                            <p:cond delay="0"/>
                                          </p:stCondLst>
                                        </p:cTn>
                                        <p:tgtEl>
                                          <p:spTgt spid="18"/>
                                        </p:tgtEl>
                                        <p:attrNameLst>
                                          <p:attrName>style.visibility</p:attrName>
                                        </p:attrNameLst>
                                      </p:cBhvr>
                                      <p:to>
                                        <p:strVal val="visible"/>
                                      </p:to>
                                    </p:set>
                                    <p:anim calcmode="lin" valueType="num">
                                      <p:cBhvr additive="base">
                                        <p:cTn id="40" dur="500" fill="hold"/>
                                        <p:tgtEl>
                                          <p:spTgt spid="18"/>
                                        </p:tgtEl>
                                        <p:attrNameLst>
                                          <p:attrName>ppt_x</p:attrName>
                                        </p:attrNameLst>
                                      </p:cBhvr>
                                      <p:tavLst>
                                        <p:tav tm="0">
                                          <p:val>
                                            <p:strVal val="#ppt_x"/>
                                          </p:val>
                                        </p:tav>
                                        <p:tav tm="100000">
                                          <p:val>
                                            <p:strVal val="#ppt_x"/>
                                          </p:val>
                                        </p:tav>
                                      </p:tavLst>
                                    </p:anim>
                                    <p:anim calcmode="lin" valueType="num">
                                      <p:cBhvr additive="base">
                                        <p:cTn id="41" dur="500" fill="hold"/>
                                        <p:tgtEl>
                                          <p:spTgt spid="18"/>
                                        </p:tgtEl>
                                        <p:attrNameLst>
                                          <p:attrName>ppt_y</p:attrName>
                                        </p:attrNameLst>
                                      </p:cBhvr>
                                      <p:tavLst>
                                        <p:tav tm="0">
                                          <p:val>
                                            <p:strVal val="0-#ppt_h/2"/>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2" presetClass="entr" presetSubtype="8" fill="hold" grpId="0" nodeType="clickEffect">
                                  <p:stCondLst>
                                    <p:cond delay="0"/>
                                  </p:stCondLst>
                                  <p:childTnLst>
                                    <p:set>
                                      <p:cBhvr>
                                        <p:cTn id="45" dur="1" fill="hold">
                                          <p:stCondLst>
                                            <p:cond delay="0"/>
                                          </p:stCondLst>
                                        </p:cTn>
                                        <p:tgtEl>
                                          <p:spTgt spid="19"/>
                                        </p:tgtEl>
                                        <p:attrNameLst>
                                          <p:attrName>style.visibility</p:attrName>
                                        </p:attrNameLst>
                                      </p:cBhvr>
                                      <p:to>
                                        <p:strVal val="visible"/>
                                      </p:to>
                                    </p:set>
                                    <p:anim calcmode="lin" valueType="num">
                                      <p:cBhvr additive="base">
                                        <p:cTn id="46" dur="500" fill="hold"/>
                                        <p:tgtEl>
                                          <p:spTgt spid="19"/>
                                        </p:tgtEl>
                                        <p:attrNameLst>
                                          <p:attrName>ppt_x</p:attrName>
                                        </p:attrNameLst>
                                      </p:cBhvr>
                                      <p:tavLst>
                                        <p:tav tm="0">
                                          <p:val>
                                            <p:strVal val="0-#ppt_w/2"/>
                                          </p:val>
                                        </p:tav>
                                        <p:tav tm="100000">
                                          <p:val>
                                            <p:strVal val="#ppt_x"/>
                                          </p:val>
                                        </p:tav>
                                      </p:tavLst>
                                    </p:anim>
                                    <p:anim calcmode="lin" valueType="num">
                                      <p:cBhvr additive="base">
                                        <p:cTn id="47" dur="500" fill="hold"/>
                                        <p:tgtEl>
                                          <p:spTgt spid="19"/>
                                        </p:tgtEl>
                                        <p:attrNameLst>
                                          <p:attrName>ppt_y</p:attrName>
                                        </p:attrNameLst>
                                      </p:cBhvr>
                                      <p:tavLst>
                                        <p:tav tm="0">
                                          <p:val>
                                            <p:strVal val="#ppt_y"/>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2" presetClass="entr" presetSubtype="4" fill="hold" grpId="0" nodeType="clickEffect">
                                  <p:stCondLst>
                                    <p:cond delay="0"/>
                                  </p:stCondLst>
                                  <p:childTnLst>
                                    <p:set>
                                      <p:cBhvr>
                                        <p:cTn id="51" dur="1" fill="hold">
                                          <p:stCondLst>
                                            <p:cond delay="0"/>
                                          </p:stCondLst>
                                        </p:cTn>
                                        <p:tgtEl>
                                          <p:spTgt spid="20"/>
                                        </p:tgtEl>
                                        <p:attrNameLst>
                                          <p:attrName>style.visibility</p:attrName>
                                        </p:attrNameLst>
                                      </p:cBhvr>
                                      <p:to>
                                        <p:strVal val="visible"/>
                                      </p:to>
                                    </p:set>
                                    <p:anim calcmode="lin" valueType="num">
                                      <p:cBhvr additive="base">
                                        <p:cTn id="52" dur="500" fill="hold"/>
                                        <p:tgtEl>
                                          <p:spTgt spid="20"/>
                                        </p:tgtEl>
                                        <p:attrNameLst>
                                          <p:attrName>ppt_x</p:attrName>
                                        </p:attrNameLst>
                                      </p:cBhvr>
                                      <p:tavLst>
                                        <p:tav tm="0">
                                          <p:val>
                                            <p:strVal val="#ppt_x"/>
                                          </p:val>
                                        </p:tav>
                                        <p:tav tm="100000">
                                          <p:val>
                                            <p:strVal val="#ppt_x"/>
                                          </p:val>
                                        </p:tav>
                                      </p:tavLst>
                                    </p:anim>
                                    <p:anim calcmode="lin" valueType="num">
                                      <p:cBhvr additive="base">
                                        <p:cTn id="53"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03" grpId="0" autoUpdateAnimBg="0"/>
      <p:bldP spid="4104" grpId="0" autoUpdateAnimBg="0"/>
      <p:bldP spid="4105" grpId="0" autoUpdateAnimBg="0"/>
      <p:bldP spid="4119" grpId="0" animBg="1" autoUpdateAnimBg="0"/>
      <p:bldP spid="15" grpId="0" autoUpdateAnimBg="0"/>
      <p:bldP spid="17" grpId="0" autoUpdateAnimBg="0"/>
      <p:bldP spid="18" grpId="0" autoUpdateAnimBg="0"/>
      <p:bldP spid="19" grpId="0" autoUpdateAnimBg="0"/>
      <p:bldP spid="20" grpId="0" autoUpdateAnimBg="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098" name="Object 2"/>
          <p:cNvGraphicFramePr>
            <a:graphicFrameLocks noChangeAspect="1"/>
          </p:cNvGraphicFramePr>
          <p:nvPr>
            <p:extLst>
              <p:ext uri="{D42A27DB-BD31-4B8C-83A1-F6EECF244321}">
                <p14:modId xmlns:p14="http://schemas.microsoft.com/office/powerpoint/2010/main" val="354772531"/>
              </p:ext>
            </p:extLst>
          </p:nvPr>
        </p:nvGraphicFramePr>
        <p:xfrm>
          <a:off x="1413366" y="1115592"/>
          <a:ext cx="6249988" cy="4902200"/>
        </p:xfrm>
        <a:graphic>
          <a:graphicData uri="http://schemas.openxmlformats.org/presentationml/2006/ole">
            <mc:AlternateContent xmlns:mc="http://schemas.openxmlformats.org/markup-compatibility/2006">
              <mc:Choice xmlns:v="urn:schemas-microsoft-com:vml" Requires="v">
                <p:oleObj spid="_x0000_s8216" name="Document" r:id="rId4" imgW="6248361" imgH="4904153" progId="Word.Document.8">
                  <p:embed/>
                </p:oleObj>
              </mc:Choice>
              <mc:Fallback>
                <p:oleObj name="Document" r:id="rId4" imgW="6248361" imgH="4904153" progId="Word.Document.8">
                  <p:embed/>
                  <p:pic>
                    <p:nvPicPr>
                      <p:cNvPr id="0" name=""/>
                      <p:cNvPicPr>
                        <a:picLocks noChangeAspect="1" noChangeArrowheads="1"/>
                      </p:cNvPicPr>
                      <p:nvPr/>
                    </p:nvPicPr>
                    <p:blipFill>
                      <a:blip r:embed="rId5"/>
                      <a:srcRect/>
                      <a:stretch>
                        <a:fillRect/>
                      </a:stretch>
                    </p:blipFill>
                    <p:spPr bwMode="auto">
                      <a:xfrm>
                        <a:off x="1413366" y="1115592"/>
                        <a:ext cx="6249988" cy="49022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4103" name="Text Box 7"/>
          <p:cNvSpPr txBox="1">
            <a:spLocks noChangeArrowheads="1"/>
          </p:cNvSpPr>
          <p:nvPr/>
        </p:nvSpPr>
        <p:spPr bwMode="auto">
          <a:xfrm>
            <a:off x="2759833" y="1895274"/>
            <a:ext cx="1134866" cy="584775"/>
          </a:xfrm>
          <a:prstGeom prst="rect">
            <a:avLst/>
          </a:prstGeom>
          <a:noFill/>
          <a:ln w="9525">
            <a:noFill/>
            <a:miter lim="800000"/>
            <a:headEnd/>
            <a:tailEnd/>
          </a:ln>
          <a:effectLst/>
        </p:spPr>
        <p:txBody>
          <a:bodyPr wrap="square">
            <a:spAutoFit/>
          </a:bodyPr>
          <a:lstStyle/>
          <a:p>
            <a:r>
              <a:rPr lang="en-US" sz="1600" dirty="0" smtClean="0">
                <a:solidFill>
                  <a:srgbClr val="7030A0"/>
                </a:solidFill>
                <a:latin typeface="Times New Roman" pitchFamily="18" charset="0"/>
              </a:rPr>
              <a:t>Quality Land</a:t>
            </a:r>
            <a:endParaRPr lang="en-US" sz="1600" dirty="0">
              <a:solidFill>
                <a:srgbClr val="7030A0"/>
              </a:solidFill>
              <a:latin typeface="Times New Roman" pitchFamily="18" charset="0"/>
            </a:endParaRPr>
          </a:p>
        </p:txBody>
      </p:sp>
      <p:sp>
        <p:nvSpPr>
          <p:cNvPr id="4104" name="Rectangle 8"/>
          <p:cNvSpPr>
            <a:spLocks noChangeArrowheads="1"/>
          </p:cNvSpPr>
          <p:nvPr/>
        </p:nvSpPr>
        <p:spPr bwMode="auto">
          <a:xfrm>
            <a:off x="4057299" y="1895275"/>
            <a:ext cx="962123" cy="584775"/>
          </a:xfrm>
          <a:prstGeom prst="rect">
            <a:avLst/>
          </a:prstGeom>
          <a:noFill/>
          <a:ln w="9525">
            <a:noFill/>
            <a:miter lim="800000"/>
            <a:headEnd/>
            <a:tailEnd/>
          </a:ln>
          <a:effectLst/>
        </p:spPr>
        <p:txBody>
          <a:bodyPr wrap="none">
            <a:spAutoFit/>
          </a:bodyPr>
          <a:lstStyle/>
          <a:p>
            <a:r>
              <a:rPr lang="en-US" sz="1600" dirty="0" smtClean="0">
                <a:solidFill>
                  <a:srgbClr val="990099"/>
                </a:solidFill>
                <a:latin typeface="Times New Roman" pitchFamily="18" charset="0"/>
              </a:rPr>
              <a:t>Farmable</a:t>
            </a:r>
          </a:p>
          <a:p>
            <a:r>
              <a:rPr lang="en-US" sz="1600" dirty="0" smtClean="0">
                <a:solidFill>
                  <a:srgbClr val="7030A0"/>
                </a:solidFill>
                <a:latin typeface="Times New Roman" pitchFamily="18" charset="0"/>
              </a:rPr>
              <a:t>Climate</a:t>
            </a:r>
            <a:endParaRPr lang="en-US" sz="1600" dirty="0">
              <a:solidFill>
                <a:srgbClr val="7030A0"/>
              </a:solidFill>
              <a:latin typeface="Times New Roman" pitchFamily="18" charset="0"/>
            </a:endParaRPr>
          </a:p>
        </p:txBody>
      </p:sp>
      <p:sp>
        <p:nvSpPr>
          <p:cNvPr id="4105" name="Rectangle 9"/>
          <p:cNvSpPr>
            <a:spLocks noChangeArrowheads="1"/>
          </p:cNvSpPr>
          <p:nvPr/>
        </p:nvSpPr>
        <p:spPr bwMode="auto">
          <a:xfrm>
            <a:off x="5258180" y="1895276"/>
            <a:ext cx="1072951" cy="584775"/>
          </a:xfrm>
          <a:prstGeom prst="rect">
            <a:avLst/>
          </a:prstGeom>
          <a:noFill/>
          <a:ln w="9525">
            <a:noFill/>
            <a:miter lim="800000"/>
            <a:headEnd/>
            <a:tailEnd/>
          </a:ln>
          <a:effectLst/>
        </p:spPr>
        <p:txBody>
          <a:bodyPr wrap="square">
            <a:spAutoFit/>
          </a:bodyPr>
          <a:lstStyle/>
          <a:p>
            <a:r>
              <a:rPr lang="en-US" sz="1600" dirty="0" smtClean="0">
                <a:solidFill>
                  <a:srgbClr val="990099"/>
                </a:solidFill>
                <a:latin typeface="Times New Roman" pitchFamily="18" charset="0"/>
              </a:rPr>
              <a:t>Religious</a:t>
            </a:r>
          </a:p>
          <a:p>
            <a:r>
              <a:rPr lang="en-US" sz="1600" dirty="0" smtClean="0">
                <a:solidFill>
                  <a:srgbClr val="990099"/>
                </a:solidFill>
                <a:latin typeface="Times New Roman" pitchFamily="18" charset="0"/>
              </a:rPr>
              <a:t>Tolerance</a:t>
            </a:r>
            <a:endParaRPr lang="en-US" sz="1600" dirty="0">
              <a:solidFill>
                <a:srgbClr val="990099"/>
              </a:solidFill>
              <a:latin typeface="Times New Roman" pitchFamily="18" charset="0"/>
            </a:endParaRPr>
          </a:p>
        </p:txBody>
      </p:sp>
      <p:sp>
        <p:nvSpPr>
          <p:cNvPr id="4119" name="Text Box 23"/>
          <p:cNvSpPr txBox="1">
            <a:spLocks noChangeArrowheads="1"/>
          </p:cNvSpPr>
          <p:nvPr/>
        </p:nvSpPr>
        <p:spPr bwMode="auto">
          <a:xfrm>
            <a:off x="1127125" y="269875"/>
            <a:ext cx="4788490" cy="677108"/>
          </a:xfrm>
          <a:prstGeom prst="rect">
            <a:avLst/>
          </a:prstGeom>
          <a:solidFill>
            <a:schemeClr val="bg1"/>
          </a:solidFill>
          <a:ln w="9525">
            <a:noFill/>
            <a:miter lim="800000"/>
            <a:headEnd/>
            <a:tailEnd/>
          </a:ln>
          <a:effectLst/>
        </p:spPr>
        <p:txBody>
          <a:bodyPr wrap="none">
            <a:spAutoFit/>
          </a:bodyPr>
          <a:lstStyle/>
          <a:p>
            <a:pPr lvl="0"/>
            <a:r>
              <a:rPr lang="en-US" sz="2000" b="1" dirty="0">
                <a:solidFill>
                  <a:srgbClr val="FF0000"/>
                </a:solidFill>
                <a:latin typeface="Times New Roman" pitchFamily="18" charset="0"/>
              </a:rPr>
              <a:t>E: EVALUATE THE ALTERNATIVES</a:t>
            </a:r>
            <a:r>
              <a:rPr lang="en-US" sz="2400" b="1" dirty="0">
                <a:solidFill>
                  <a:srgbClr val="FF0000"/>
                </a:solidFill>
                <a:latin typeface="Times New Roman" pitchFamily="18" charset="0"/>
              </a:rPr>
              <a:t> </a:t>
            </a:r>
            <a:r>
              <a:rPr lang="en-US" sz="2400" dirty="0">
                <a:latin typeface="Times New Roman" pitchFamily="18" charset="0"/>
              </a:rPr>
              <a:t> </a:t>
            </a:r>
          </a:p>
          <a:p>
            <a:r>
              <a:rPr lang="en-US" b="1" dirty="0">
                <a:solidFill>
                  <a:srgbClr val="FF0066"/>
                </a:solidFill>
                <a:latin typeface="Times New Roman" pitchFamily="18" charset="0"/>
              </a:rPr>
              <a:t>ADD UP THE NUMBERS</a:t>
            </a:r>
            <a:endParaRPr lang="en-US" dirty="0">
              <a:latin typeface="Times New Roman" pitchFamily="18" charset="0"/>
            </a:endParaRPr>
          </a:p>
        </p:txBody>
      </p:sp>
      <p:sp>
        <p:nvSpPr>
          <p:cNvPr id="15" name="Text Box 5"/>
          <p:cNvSpPr txBox="1">
            <a:spLocks noChangeArrowheads="1"/>
          </p:cNvSpPr>
          <p:nvPr/>
        </p:nvSpPr>
        <p:spPr bwMode="auto">
          <a:xfrm>
            <a:off x="1657604" y="1115592"/>
            <a:ext cx="5824030" cy="400110"/>
          </a:xfrm>
          <a:prstGeom prst="rect">
            <a:avLst/>
          </a:prstGeom>
          <a:noFill/>
          <a:ln w="9525">
            <a:noFill/>
            <a:miter lim="800000"/>
            <a:headEnd/>
            <a:tailEnd/>
          </a:ln>
          <a:effectLst/>
        </p:spPr>
        <p:txBody>
          <a:bodyPr wrap="none">
            <a:spAutoFit/>
          </a:bodyPr>
          <a:lstStyle/>
          <a:p>
            <a:r>
              <a:rPr lang="en-US" sz="2000" dirty="0" smtClean="0">
                <a:solidFill>
                  <a:srgbClr val="0033CC"/>
                </a:solidFill>
                <a:latin typeface="Times New Roman" pitchFamily="18" charset="0"/>
              </a:rPr>
              <a:t>Which colonial region would be a good place to settle?</a:t>
            </a:r>
            <a:endParaRPr lang="en-US" sz="2400" dirty="0">
              <a:latin typeface="Times New Roman" pitchFamily="18" charset="0"/>
            </a:endParaRPr>
          </a:p>
        </p:txBody>
      </p:sp>
      <p:sp>
        <p:nvSpPr>
          <p:cNvPr id="17" name="Rectangle 9"/>
          <p:cNvSpPr>
            <a:spLocks noChangeArrowheads="1"/>
          </p:cNvSpPr>
          <p:nvPr/>
        </p:nvSpPr>
        <p:spPr bwMode="auto">
          <a:xfrm>
            <a:off x="6382903" y="1895275"/>
            <a:ext cx="1072951" cy="584775"/>
          </a:xfrm>
          <a:prstGeom prst="rect">
            <a:avLst/>
          </a:prstGeom>
          <a:noFill/>
          <a:ln w="9525">
            <a:noFill/>
            <a:miter lim="800000"/>
            <a:headEnd/>
            <a:tailEnd/>
          </a:ln>
          <a:effectLst/>
        </p:spPr>
        <p:txBody>
          <a:bodyPr wrap="square">
            <a:spAutoFit/>
          </a:bodyPr>
          <a:lstStyle/>
          <a:p>
            <a:r>
              <a:rPr lang="en-US" sz="1600" dirty="0" smtClean="0">
                <a:solidFill>
                  <a:srgbClr val="990099"/>
                </a:solidFill>
                <a:latin typeface="Times New Roman" pitchFamily="18" charset="0"/>
              </a:rPr>
              <a:t>Political Freedom</a:t>
            </a:r>
            <a:endParaRPr lang="en-US" sz="1600" dirty="0">
              <a:solidFill>
                <a:srgbClr val="990099"/>
              </a:solidFill>
              <a:latin typeface="Times New Roman" pitchFamily="18" charset="0"/>
            </a:endParaRPr>
          </a:p>
        </p:txBody>
      </p:sp>
      <p:sp>
        <p:nvSpPr>
          <p:cNvPr id="18" name="Text Box 4"/>
          <p:cNvSpPr txBox="1">
            <a:spLocks noChangeArrowheads="1"/>
          </p:cNvSpPr>
          <p:nvPr/>
        </p:nvSpPr>
        <p:spPr bwMode="auto">
          <a:xfrm>
            <a:off x="1524000" y="2819400"/>
            <a:ext cx="1143000" cy="609398"/>
          </a:xfrm>
          <a:prstGeom prst="rect">
            <a:avLst/>
          </a:prstGeom>
          <a:noFill/>
          <a:ln w="9525">
            <a:noFill/>
            <a:miter lim="800000"/>
            <a:headEnd/>
            <a:tailEnd/>
          </a:ln>
          <a:effectLst/>
        </p:spPr>
        <p:txBody>
          <a:bodyPr>
            <a:spAutoFit/>
          </a:bodyPr>
          <a:lstStyle/>
          <a:p>
            <a:pPr>
              <a:lnSpc>
                <a:spcPct val="80000"/>
              </a:lnSpc>
              <a:spcBef>
                <a:spcPct val="15000"/>
              </a:spcBef>
              <a:spcAft>
                <a:spcPct val="15000"/>
              </a:spcAft>
            </a:pPr>
            <a:r>
              <a:rPr lang="en-US" sz="1400" dirty="0" smtClean="0">
                <a:solidFill>
                  <a:srgbClr val="008000"/>
                </a:solidFill>
                <a:latin typeface="Times New Roman" pitchFamily="18" charset="0"/>
              </a:rPr>
              <a:t>New England Region</a:t>
            </a:r>
            <a:endParaRPr lang="en-US" sz="2400" dirty="0">
              <a:latin typeface="Times New Roman" pitchFamily="18" charset="0"/>
            </a:endParaRPr>
          </a:p>
        </p:txBody>
      </p:sp>
      <p:sp>
        <p:nvSpPr>
          <p:cNvPr id="19" name="Text Box 5"/>
          <p:cNvSpPr txBox="1">
            <a:spLocks noChangeArrowheads="1"/>
          </p:cNvSpPr>
          <p:nvPr/>
        </p:nvSpPr>
        <p:spPr bwMode="auto">
          <a:xfrm>
            <a:off x="1600200" y="3817101"/>
            <a:ext cx="1219200" cy="458587"/>
          </a:xfrm>
          <a:prstGeom prst="rect">
            <a:avLst/>
          </a:prstGeom>
          <a:noFill/>
          <a:ln w="9525">
            <a:noFill/>
            <a:miter lim="800000"/>
            <a:headEnd/>
            <a:tailEnd/>
          </a:ln>
          <a:effectLst/>
        </p:spPr>
        <p:txBody>
          <a:bodyPr wrap="square">
            <a:spAutoFit/>
          </a:bodyPr>
          <a:lstStyle/>
          <a:p>
            <a:pPr>
              <a:lnSpc>
                <a:spcPct val="85000"/>
              </a:lnSpc>
              <a:spcBef>
                <a:spcPct val="10000"/>
              </a:spcBef>
              <a:spcAft>
                <a:spcPct val="10000"/>
              </a:spcAft>
            </a:pPr>
            <a:r>
              <a:rPr lang="en-US" sz="1400" dirty="0" smtClean="0">
                <a:solidFill>
                  <a:srgbClr val="008000"/>
                </a:solidFill>
                <a:latin typeface="Times New Roman" pitchFamily="18" charset="0"/>
              </a:rPr>
              <a:t>Mid-Atlantic Region</a:t>
            </a:r>
            <a:endParaRPr lang="en-US" sz="2400" dirty="0">
              <a:latin typeface="Times New Roman" pitchFamily="18" charset="0"/>
            </a:endParaRPr>
          </a:p>
        </p:txBody>
      </p:sp>
      <p:sp>
        <p:nvSpPr>
          <p:cNvPr id="20" name="Text Box 6"/>
          <p:cNvSpPr txBox="1">
            <a:spLocks noChangeArrowheads="1"/>
          </p:cNvSpPr>
          <p:nvPr/>
        </p:nvSpPr>
        <p:spPr bwMode="auto">
          <a:xfrm>
            <a:off x="1524000" y="4741182"/>
            <a:ext cx="1295400" cy="417230"/>
          </a:xfrm>
          <a:prstGeom prst="rect">
            <a:avLst/>
          </a:prstGeom>
          <a:noFill/>
          <a:ln w="9525">
            <a:noFill/>
            <a:miter lim="800000"/>
            <a:headEnd/>
            <a:tailEnd/>
          </a:ln>
          <a:effectLst/>
        </p:spPr>
        <p:txBody>
          <a:bodyPr>
            <a:spAutoFit/>
          </a:bodyPr>
          <a:lstStyle/>
          <a:p>
            <a:pPr>
              <a:lnSpc>
                <a:spcPct val="75000"/>
              </a:lnSpc>
              <a:spcBef>
                <a:spcPct val="10000"/>
              </a:spcBef>
              <a:spcAft>
                <a:spcPct val="10000"/>
              </a:spcAft>
            </a:pPr>
            <a:r>
              <a:rPr lang="en-US" sz="1400" dirty="0" smtClean="0">
                <a:solidFill>
                  <a:srgbClr val="008000"/>
                </a:solidFill>
                <a:latin typeface="Times New Roman" pitchFamily="18" charset="0"/>
              </a:rPr>
              <a:t>Southern Region</a:t>
            </a:r>
            <a:endParaRPr lang="en-US" sz="2400" dirty="0">
              <a:latin typeface="Times New Roman" pitchFamily="18" charset="0"/>
            </a:endParaRPr>
          </a:p>
        </p:txBody>
      </p:sp>
      <p:sp>
        <p:nvSpPr>
          <p:cNvPr id="16" name="TextBox 15"/>
          <p:cNvSpPr txBox="1"/>
          <p:nvPr/>
        </p:nvSpPr>
        <p:spPr>
          <a:xfrm>
            <a:off x="4356259" y="4587292"/>
            <a:ext cx="426720" cy="307777"/>
          </a:xfrm>
          <a:prstGeom prst="rect">
            <a:avLst/>
          </a:prstGeom>
          <a:noFill/>
        </p:spPr>
        <p:txBody>
          <a:bodyPr wrap="square" rtlCol="0">
            <a:spAutoFit/>
          </a:bodyPr>
          <a:lstStyle/>
          <a:p>
            <a:r>
              <a:rPr lang="en-US" dirty="0" smtClean="0"/>
              <a:t>3</a:t>
            </a:r>
            <a:endParaRPr lang="en-US" dirty="0"/>
          </a:p>
        </p:txBody>
      </p:sp>
      <p:sp>
        <p:nvSpPr>
          <p:cNvPr id="21" name="TextBox 20"/>
          <p:cNvSpPr txBox="1"/>
          <p:nvPr/>
        </p:nvSpPr>
        <p:spPr>
          <a:xfrm>
            <a:off x="5618753" y="4587291"/>
            <a:ext cx="496389" cy="307777"/>
          </a:xfrm>
          <a:prstGeom prst="rect">
            <a:avLst/>
          </a:prstGeom>
          <a:noFill/>
        </p:spPr>
        <p:txBody>
          <a:bodyPr wrap="square" rtlCol="0">
            <a:spAutoFit/>
          </a:bodyPr>
          <a:lstStyle/>
          <a:p>
            <a:r>
              <a:rPr lang="en-US" dirty="0" smtClean="0"/>
              <a:t>2</a:t>
            </a:r>
            <a:endParaRPr lang="en-US" dirty="0"/>
          </a:p>
        </p:txBody>
      </p:sp>
      <p:sp>
        <p:nvSpPr>
          <p:cNvPr id="22" name="TextBox 21"/>
          <p:cNvSpPr txBox="1"/>
          <p:nvPr/>
        </p:nvSpPr>
        <p:spPr>
          <a:xfrm>
            <a:off x="6636476" y="4602582"/>
            <a:ext cx="714103" cy="307777"/>
          </a:xfrm>
          <a:prstGeom prst="rect">
            <a:avLst/>
          </a:prstGeom>
          <a:noFill/>
        </p:spPr>
        <p:txBody>
          <a:bodyPr wrap="square" rtlCol="0">
            <a:spAutoFit/>
          </a:bodyPr>
          <a:lstStyle/>
          <a:p>
            <a:r>
              <a:rPr lang="en-US" dirty="0" smtClean="0"/>
              <a:t>1</a:t>
            </a:r>
            <a:endParaRPr lang="en-US" dirty="0"/>
          </a:p>
        </p:txBody>
      </p:sp>
      <p:sp>
        <p:nvSpPr>
          <p:cNvPr id="23" name="TextBox 22"/>
          <p:cNvSpPr txBox="1"/>
          <p:nvPr/>
        </p:nvSpPr>
        <p:spPr>
          <a:xfrm>
            <a:off x="3069613" y="4587293"/>
            <a:ext cx="426720" cy="307777"/>
          </a:xfrm>
          <a:prstGeom prst="rect">
            <a:avLst/>
          </a:prstGeom>
          <a:noFill/>
        </p:spPr>
        <p:txBody>
          <a:bodyPr wrap="square" rtlCol="0">
            <a:spAutoFit/>
          </a:bodyPr>
          <a:lstStyle/>
          <a:p>
            <a:r>
              <a:rPr lang="en-US" dirty="0" smtClean="0"/>
              <a:t>3</a:t>
            </a:r>
            <a:endParaRPr lang="en-US" dirty="0"/>
          </a:p>
        </p:txBody>
      </p:sp>
      <p:sp>
        <p:nvSpPr>
          <p:cNvPr id="24" name="TextBox 23"/>
          <p:cNvSpPr txBox="1"/>
          <p:nvPr/>
        </p:nvSpPr>
        <p:spPr>
          <a:xfrm>
            <a:off x="5629684" y="3622942"/>
            <a:ext cx="426720" cy="307777"/>
          </a:xfrm>
          <a:prstGeom prst="rect">
            <a:avLst/>
          </a:prstGeom>
          <a:noFill/>
        </p:spPr>
        <p:txBody>
          <a:bodyPr wrap="square" rtlCol="0">
            <a:spAutoFit/>
          </a:bodyPr>
          <a:lstStyle/>
          <a:p>
            <a:r>
              <a:rPr lang="en-US" dirty="0" smtClean="0"/>
              <a:t>3</a:t>
            </a:r>
            <a:endParaRPr lang="en-US" dirty="0"/>
          </a:p>
        </p:txBody>
      </p:sp>
      <p:sp>
        <p:nvSpPr>
          <p:cNvPr id="25" name="TextBox 24"/>
          <p:cNvSpPr txBox="1"/>
          <p:nvPr/>
        </p:nvSpPr>
        <p:spPr>
          <a:xfrm>
            <a:off x="6706018" y="3622941"/>
            <a:ext cx="426720" cy="307777"/>
          </a:xfrm>
          <a:prstGeom prst="rect">
            <a:avLst/>
          </a:prstGeom>
          <a:noFill/>
        </p:spPr>
        <p:txBody>
          <a:bodyPr wrap="square" rtlCol="0">
            <a:spAutoFit/>
          </a:bodyPr>
          <a:lstStyle/>
          <a:p>
            <a:r>
              <a:rPr lang="en-US" dirty="0" smtClean="0"/>
              <a:t>3</a:t>
            </a:r>
            <a:endParaRPr lang="en-US" dirty="0"/>
          </a:p>
        </p:txBody>
      </p:sp>
      <p:sp>
        <p:nvSpPr>
          <p:cNvPr id="26" name="TextBox 25"/>
          <p:cNvSpPr txBox="1"/>
          <p:nvPr/>
        </p:nvSpPr>
        <p:spPr>
          <a:xfrm>
            <a:off x="3142115" y="3627953"/>
            <a:ext cx="496389" cy="307777"/>
          </a:xfrm>
          <a:prstGeom prst="rect">
            <a:avLst/>
          </a:prstGeom>
          <a:noFill/>
        </p:spPr>
        <p:txBody>
          <a:bodyPr wrap="square" rtlCol="0">
            <a:spAutoFit/>
          </a:bodyPr>
          <a:lstStyle/>
          <a:p>
            <a:r>
              <a:rPr lang="en-US" dirty="0" smtClean="0"/>
              <a:t>2</a:t>
            </a:r>
            <a:endParaRPr lang="en-US" dirty="0"/>
          </a:p>
        </p:txBody>
      </p:sp>
      <p:sp>
        <p:nvSpPr>
          <p:cNvPr id="27" name="TextBox 26"/>
          <p:cNvSpPr txBox="1"/>
          <p:nvPr/>
        </p:nvSpPr>
        <p:spPr>
          <a:xfrm>
            <a:off x="4290165" y="3663212"/>
            <a:ext cx="496389" cy="307777"/>
          </a:xfrm>
          <a:prstGeom prst="rect">
            <a:avLst/>
          </a:prstGeom>
          <a:noFill/>
        </p:spPr>
        <p:txBody>
          <a:bodyPr wrap="square" rtlCol="0">
            <a:spAutoFit/>
          </a:bodyPr>
          <a:lstStyle/>
          <a:p>
            <a:r>
              <a:rPr lang="en-US" dirty="0" smtClean="0"/>
              <a:t>2</a:t>
            </a:r>
            <a:endParaRPr lang="en-US" dirty="0"/>
          </a:p>
        </p:txBody>
      </p:sp>
      <p:sp>
        <p:nvSpPr>
          <p:cNvPr id="28" name="TextBox 27"/>
          <p:cNvSpPr txBox="1"/>
          <p:nvPr/>
        </p:nvSpPr>
        <p:spPr>
          <a:xfrm>
            <a:off x="4466703" y="2783078"/>
            <a:ext cx="714103" cy="307777"/>
          </a:xfrm>
          <a:prstGeom prst="rect">
            <a:avLst/>
          </a:prstGeom>
          <a:noFill/>
        </p:spPr>
        <p:txBody>
          <a:bodyPr wrap="square" rtlCol="0">
            <a:spAutoFit/>
          </a:bodyPr>
          <a:lstStyle/>
          <a:p>
            <a:r>
              <a:rPr lang="en-US" dirty="0"/>
              <a:t>2</a:t>
            </a:r>
          </a:p>
        </p:txBody>
      </p:sp>
      <p:sp>
        <p:nvSpPr>
          <p:cNvPr id="29" name="TextBox 28"/>
          <p:cNvSpPr txBox="1"/>
          <p:nvPr/>
        </p:nvSpPr>
        <p:spPr>
          <a:xfrm>
            <a:off x="3069613" y="2754812"/>
            <a:ext cx="714103" cy="307777"/>
          </a:xfrm>
          <a:prstGeom prst="rect">
            <a:avLst/>
          </a:prstGeom>
          <a:noFill/>
        </p:spPr>
        <p:txBody>
          <a:bodyPr wrap="square" rtlCol="0">
            <a:spAutoFit/>
          </a:bodyPr>
          <a:lstStyle/>
          <a:p>
            <a:r>
              <a:rPr lang="en-US" dirty="0" smtClean="0"/>
              <a:t>1</a:t>
            </a:r>
            <a:endParaRPr lang="en-US" dirty="0"/>
          </a:p>
        </p:txBody>
      </p:sp>
      <p:sp>
        <p:nvSpPr>
          <p:cNvPr id="30" name="TextBox 29"/>
          <p:cNvSpPr txBox="1"/>
          <p:nvPr/>
        </p:nvSpPr>
        <p:spPr>
          <a:xfrm>
            <a:off x="5506741" y="2729424"/>
            <a:ext cx="714103" cy="307777"/>
          </a:xfrm>
          <a:prstGeom prst="rect">
            <a:avLst/>
          </a:prstGeom>
          <a:noFill/>
        </p:spPr>
        <p:txBody>
          <a:bodyPr wrap="square" rtlCol="0">
            <a:spAutoFit/>
          </a:bodyPr>
          <a:lstStyle/>
          <a:p>
            <a:r>
              <a:rPr lang="en-US" dirty="0" smtClean="0"/>
              <a:t>1</a:t>
            </a:r>
            <a:endParaRPr lang="en-US" dirty="0"/>
          </a:p>
        </p:txBody>
      </p:sp>
      <p:sp>
        <p:nvSpPr>
          <p:cNvPr id="31" name="TextBox 30"/>
          <p:cNvSpPr txBox="1"/>
          <p:nvPr/>
        </p:nvSpPr>
        <p:spPr>
          <a:xfrm>
            <a:off x="6706018" y="2767251"/>
            <a:ext cx="714103" cy="307777"/>
          </a:xfrm>
          <a:prstGeom prst="rect">
            <a:avLst/>
          </a:prstGeom>
          <a:noFill/>
        </p:spPr>
        <p:txBody>
          <a:bodyPr wrap="square" rtlCol="0">
            <a:spAutoFit/>
          </a:bodyPr>
          <a:lstStyle/>
          <a:p>
            <a:r>
              <a:rPr lang="en-US" dirty="0" smtClean="0"/>
              <a:t>1</a:t>
            </a:r>
            <a:endParaRPr lang="en-US" dirty="0"/>
          </a:p>
        </p:txBody>
      </p:sp>
      <p:sp>
        <p:nvSpPr>
          <p:cNvPr id="32" name="TextBox 31"/>
          <p:cNvSpPr txBox="1"/>
          <p:nvPr/>
        </p:nvSpPr>
        <p:spPr>
          <a:xfrm>
            <a:off x="7630747" y="2754811"/>
            <a:ext cx="870439" cy="307777"/>
          </a:xfrm>
          <a:prstGeom prst="rect">
            <a:avLst/>
          </a:prstGeom>
          <a:noFill/>
        </p:spPr>
        <p:txBody>
          <a:bodyPr wrap="square" rtlCol="0">
            <a:spAutoFit/>
          </a:bodyPr>
          <a:lstStyle/>
          <a:p>
            <a:r>
              <a:rPr lang="en-US" dirty="0" smtClean="0"/>
              <a:t>=5</a:t>
            </a:r>
            <a:endParaRPr lang="en-US" dirty="0"/>
          </a:p>
        </p:txBody>
      </p:sp>
      <p:sp>
        <p:nvSpPr>
          <p:cNvPr id="33" name="TextBox 32"/>
          <p:cNvSpPr txBox="1"/>
          <p:nvPr/>
        </p:nvSpPr>
        <p:spPr>
          <a:xfrm>
            <a:off x="7627540" y="3698222"/>
            <a:ext cx="559526" cy="307777"/>
          </a:xfrm>
          <a:prstGeom prst="rect">
            <a:avLst/>
          </a:prstGeom>
          <a:noFill/>
        </p:spPr>
        <p:txBody>
          <a:bodyPr wrap="square" rtlCol="0">
            <a:spAutoFit/>
          </a:bodyPr>
          <a:lstStyle/>
          <a:p>
            <a:r>
              <a:rPr lang="en-US" dirty="0" smtClean="0"/>
              <a:t>=10</a:t>
            </a:r>
            <a:endParaRPr lang="en-US" dirty="0"/>
          </a:p>
        </p:txBody>
      </p:sp>
      <p:sp>
        <p:nvSpPr>
          <p:cNvPr id="34" name="TextBox 33"/>
          <p:cNvSpPr txBox="1"/>
          <p:nvPr/>
        </p:nvSpPr>
        <p:spPr>
          <a:xfrm>
            <a:off x="7701720" y="4602582"/>
            <a:ext cx="773542" cy="307777"/>
          </a:xfrm>
          <a:prstGeom prst="rect">
            <a:avLst/>
          </a:prstGeom>
          <a:noFill/>
        </p:spPr>
        <p:txBody>
          <a:bodyPr wrap="square" rtlCol="0">
            <a:spAutoFit/>
          </a:bodyPr>
          <a:lstStyle/>
          <a:p>
            <a:r>
              <a:rPr lang="en-US" dirty="0" smtClean="0"/>
              <a:t>=9</a:t>
            </a:r>
            <a:endParaRPr lang="en-US" dirty="0"/>
          </a:p>
        </p:txBody>
      </p:sp>
    </p:spTree>
    <p:extLst>
      <p:ext uri="{BB962C8B-B14F-4D97-AF65-F5344CB8AC3E}">
        <p14:creationId xmlns:p14="http://schemas.microsoft.com/office/powerpoint/2010/main" val="9650282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4119"/>
                                        </p:tgtEl>
                                        <p:attrNameLst>
                                          <p:attrName>style.visibility</p:attrName>
                                        </p:attrNameLst>
                                      </p:cBhvr>
                                      <p:to>
                                        <p:strVal val="visible"/>
                                      </p:to>
                                    </p:set>
                                    <p:animEffect transition="in" filter="checkerboard(across)">
                                      <p:cBhvr>
                                        <p:cTn id="7" dur="500"/>
                                        <p:tgtEl>
                                          <p:spTgt spid="4119"/>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1" fill="hold" grpId="0" nodeType="clickEffect">
                                  <p:stCondLst>
                                    <p:cond delay="0"/>
                                  </p:stCondLst>
                                  <p:childTnLst>
                                    <p:set>
                                      <p:cBhvr>
                                        <p:cTn id="11" dur="1" fill="hold">
                                          <p:stCondLst>
                                            <p:cond delay="0"/>
                                          </p:stCondLst>
                                        </p:cTn>
                                        <p:tgtEl>
                                          <p:spTgt spid="4103"/>
                                        </p:tgtEl>
                                        <p:attrNameLst>
                                          <p:attrName>style.visibility</p:attrName>
                                        </p:attrNameLst>
                                      </p:cBhvr>
                                      <p:to>
                                        <p:strVal val="visible"/>
                                      </p:to>
                                    </p:set>
                                    <p:anim calcmode="lin" valueType="num">
                                      <p:cBhvr additive="base">
                                        <p:cTn id="12" dur="500" fill="hold"/>
                                        <p:tgtEl>
                                          <p:spTgt spid="4103"/>
                                        </p:tgtEl>
                                        <p:attrNameLst>
                                          <p:attrName>ppt_x</p:attrName>
                                        </p:attrNameLst>
                                      </p:cBhvr>
                                      <p:tavLst>
                                        <p:tav tm="0">
                                          <p:val>
                                            <p:strVal val="#ppt_x"/>
                                          </p:val>
                                        </p:tav>
                                        <p:tav tm="100000">
                                          <p:val>
                                            <p:strVal val="#ppt_x"/>
                                          </p:val>
                                        </p:tav>
                                      </p:tavLst>
                                    </p:anim>
                                    <p:anim calcmode="lin" valueType="num">
                                      <p:cBhvr additive="base">
                                        <p:cTn id="13" dur="500" fill="hold"/>
                                        <p:tgtEl>
                                          <p:spTgt spid="4103"/>
                                        </p:tgtEl>
                                        <p:attrNameLst>
                                          <p:attrName>ppt_y</p:attrName>
                                        </p:attrNameLst>
                                      </p:cBhvr>
                                      <p:tavLst>
                                        <p:tav tm="0">
                                          <p:val>
                                            <p:strVal val="0-#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1" fill="hold" grpId="0" nodeType="clickEffect">
                                  <p:stCondLst>
                                    <p:cond delay="0"/>
                                  </p:stCondLst>
                                  <p:childTnLst>
                                    <p:set>
                                      <p:cBhvr>
                                        <p:cTn id="17" dur="1" fill="hold">
                                          <p:stCondLst>
                                            <p:cond delay="0"/>
                                          </p:stCondLst>
                                        </p:cTn>
                                        <p:tgtEl>
                                          <p:spTgt spid="4104"/>
                                        </p:tgtEl>
                                        <p:attrNameLst>
                                          <p:attrName>style.visibility</p:attrName>
                                        </p:attrNameLst>
                                      </p:cBhvr>
                                      <p:to>
                                        <p:strVal val="visible"/>
                                      </p:to>
                                    </p:set>
                                    <p:anim calcmode="lin" valueType="num">
                                      <p:cBhvr additive="base">
                                        <p:cTn id="18" dur="500" fill="hold"/>
                                        <p:tgtEl>
                                          <p:spTgt spid="4104"/>
                                        </p:tgtEl>
                                        <p:attrNameLst>
                                          <p:attrName>ppt_x</p:attrName>
                                        </p:attrNameLst>
                                      </p:cBhvr>
                                      <p:tavLst>
                                        <p:tav tm="0">
                                          <p:val>
                                            <p:strVal val="#ppt_x"/>
                                          </p:val>
                                        </p:tav>
                                        <p:tav tm="100000">
                                          <p:val>
                                            <p:strVal val="#ppt_x"/>
                                          </p:val>
                                        </p:tav>
                                      </p:tavLst>
                                    </p:anim>
                                    <p:anim calcmode="lin" valueType="num">
                                      <p:cBhvr additive="base">
                                        <p:cTn id="19" dur="500" fill="hold"/>
                                        <p:tgtEl>
                                          <p:spTgt spid="4104"/>
                                        </p:tgtEl>
                                        <p:attrNameLst>
                                          <p:attrName>ppt_y</p:attrName>
                                        </p:attrNameLst>
                                      </p:cBhvr>
                                      <p:tavLst>
                                        <p:tav tm="0">
                                          <p:val>
                                            <p:strVal val="0-#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1" fill="hold" grpId="0" nodeType="clickEffect">
                                  <p:stCondLst>
                                    <p:cond delay="0"/>
                                  </p:stCondLst>
                                  <p:childTnLst>
                                    <p:set>
                                      <p:cBhvr>
                                        <p:cTn id="23" dur="1" fill="hold">
                                          <p:stCondLst>
                                            <p:cond delay="0"/>
                                          </p:stCondLst>
                                        </p:cTn>
                                        <p:tgtEl>
                                          <p:spTgt spid="4105"/>
                                        </p:tgtEl>
                                        <p:attrNameLst>
                                          <p:attrName>style.visibility</p:attrName>
                                        </p:attrNameLst>
                                      </p:cBhvr>
                                      <p:to>
                                        <p:strVal val="visible"/>
                                      </p:to>
                                    </p:set>
                                    <p:anim calcmode="lin" valueType="num">
                                      <p:cBhvr additive="base">
                                        <p:cTn id="24" dur="500" fill="hold"/>
                                        <p:tgtEl>
                                          <p:spTgt spid="4105"/>
                                        </p:tgtEl>
                                        <p:attrNameLst>
                                          <p:attrName>ppt_x</p:attrName>
                                        </p:attrNameLst>
                                      </p:cBhvr>
                                      <p:tavLst>
                                        <p:tav tm="0">
                                          <p:val>
                                            <p:strVal val="#ppt_x"/>
                                          </p:val>
                                        </p:tav>
                                        <p:tav tm="100000">
                                          <p:val>
                                            <p:strVal val="#ppt_x"/>
                                          </p:val>
                                        </p:tav>
                                      </p:tavLst>
                                    </p:anim>
                                    <p:anim calcmode="lin" valueType="num">
                                      <p:cBhvr additive="base">
                                        <p:cTn id="25" dur="500" fill="hold"/>
                                        <p:tgtEl>
                                          <p:spTgt spid="4105"/>
                                        </p:tgtEl>
                                        <p:attrNameLst>
                                          <p:attrName>ppt_y</p:attrName>
                                        </p:attrNameLst>
                                      </p:cBhvr>
                                      <p:tavLst>
                                        <p:tav tm="0">
                                          <p:val>
                                            <p:strVal val="0-#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grpId="0" nodeType="clickEffect">
                                  <p:stCondLst>
                                    <p:cond delay="0"/>
                                  </p:stCondLst>
                                  <p:childTnLst>
                                    <p:set>
                                      <p:cBhvr>
                                        <p:cTn id="29" dur="1" fill="hold">
                                          <p:stCondLst>
                                            <p:cond delay="499"/>
                                          </p:stCondLst>
                                        </p:cTn>
                                        <p:tgtEl>
                                          <p:spTgt spid="15"/>
                                        </p:tgtEl>
                                        <p:attrNameLst>
                                          <p:attrName>style.visibility</p:attrName>
                                        </p:attrNameLst>
                                      </p:cBhvr>
                                      <p:to>
                                        <p:strVal val="visible"/>
                                      </p:to>
                                    </p:set>
                                  </p:childTnLst>
                                </p:cTn>
                              </p:par>
                            </p:childTnLst>
                          </p:cTn>
                        </p:par>
                      </p:childTnLst>
                    </p:cTn>
                  </p:par>
                  <p:par>
                    <p:cTn id="30" fill="hold">
                      <p:stCondLst>
                        <p:cond delay="indefinite"/>
                      </p:stCondLst>
                      <p:childTnLst>
                        <p:par>
                          <p:cTn id="31" fill="hold">
                            <p:stCondLst>
                              <p:cond delay="0"/>
                            </p:stCondLst>
                            <p:childTnLst>
                              <p:par>
                                <p:cTn id="32" presetID="2" presetClass="entr" presetSubtype="1" fill="hold" grpId="0" nodeType="clickEffect">
                                  <p:stCondLst>
                                    <p:cond delay="0"/>
                                  </p:stCondLst>
                                  <p:childTnLst>
                                    <p:set>
                                      <p:cBhvr>
                                        <p:cTn id="33" dur="1" fill="hold">
                                          <p:stCondLst>
                                            <p:cond delay="0"/>
                                          </p:stCondLst>
                                        </p:cTn>
                                        <p:tgtEl>
                                          <p:spTgt spid="17"/>
                                        </p:tgtEl>
                                        <p:attrNameLst>
                                          <p:attrName>style.visibility</p:attrName>
                                        </p:attrNameLst>
                                      </p:cBhvr>
                                      <p:to>
                                        <p:strVal val="visible"/>
                                      </p:to>
                                    </p:set>
                                    <p:anim calcmode="lin" valueType="num">
                                      <p:cBhvr additive="base">
                                        <p:cTn id="34" dur="500" fill="hold"/>
                                        <p:tgtEl>
                                          <p:spTgt spid="17"/>
                                        </p:tgtEl>
                                        <p:attrNameLst>
                                          <p:attrName>ppt_x</p:attrName>
                                        </p:attrNameLst>
                                      </p:cBhvr>
                                      <p:tavLst>
                                        <p:tav tm="0">
                                          <p:val>
                                            <p:strVal val="#ppt_x"/>
                                          </p:val>
                                        </p:tav>
                                        <p:tav tm="100000">
                                          <p:val>
                                            <p:strVal val="#ppt_x"/>
                                          </p:val>
                                        </p:tav>
                                      </p:tavLst>
                                    </p:anim>
                                    <p:anim calcmode="lin" valueType="num">
                                      <p:cBhvr additive="base">
                                        <p:cTn id="35" dur="500" fill="hold"/>
                                        <p:tgtEl>
                                          <p:spTgt spid="17"/>
                                        </p:tgtEl>
                                        <p:attrNameLst>
                                          <p:attrName>ppt_y</p:attrName>
                                        </p:attrNameLst>
                                      </p:cBhvr>
                                      <p:tavLst>
                                        <p:tav tm="0">
                                          <p:val>
                                            <p:strVal val="0-#ppt_h/2"/>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2" presetClass="entr" presetSubtype="1" fill="hold" grpId="0" nodeType="clickEffect">
                                  <p:stCondLst>
                                    <p:cond delay="0"/>
                                  </p:stCondLst>
                                  <p:childTnLst>
                                    <p:set>
                                      <p:cBhvr>
                                        <p:cTn id="39" dur="1" fill="hold">
                                          <p:stCondLst>
                                            <p:cond delay="0"/>
                                          </p:stCondLst>
                                        </p:cTn>
                                        <p:tgtEl>
                                          <p:spTgt spid="18"/>
                                        </p:tgtEl>
                                        <p:attrNameLst>
                                          <p:attrName>style.visibility</p:attrName>
                                        </p:attrNameLst>
                                      </p:cBhvr>
                                      <p:to>
                                        <p:strVal val="visible"/>
                                      </p:to>
                                    </p:set>
                                    <p:anim calcmode="lin" valueType="num">
                                      <p:cBhvr additive="base">
                                        <p:cTn id="40" dur="500" fill="hold"/>
                                        <p:tgtEl>
                                          <p:spTgt spid="18"/>
                                        </p:tgtEl>
                                        <p:attrNameLst>
                                          <p:attrName>ppt_x</p:attrName>
                                        </p:attrNameLst>
                                      </p:cBhvr>
                                      <p:tavLst>
                                        <p:tav tm="0">
                                          <p:val>
                                            <p:strVal val="#ppt_x"/>
                                          </p:val>
                                        </p:tav>
                                        <p:tav tm="100000">
                                          <p:val>
                                            <p:strVal val="#ppt_x"/>
                                          </p:val>
                                        </p:tav>
                                      </p:tavLst>
                                    </p:anim>
                                    <p:anim calcmode="lin" valueType="num">
                                      <p:cBhvr additive="base">
                                        <p:cTn id="41" dur="500" fill="hold"/>
                                        <p:tgtEl>
                                          <p:spTgt spid="18"/>
                                        </p:tgtEl>
                                        <p:attrNameLst>
                                          <p:attrName>ppt_y</p:attrName>
                                        </p:attrNameLst>
                                      </p:cBhvr>
                                      <p:tavLst>
                                        <p:tav tm="0">
                                          <p:val>
                                            <p:strVal val="0-#ppt_h/2"/>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2" presetClass="entr" presetSubtype="8" fill="hold" grpId="0" nodeType="clickEffect">
                                  <p:stCondLst>
                                    <p:cond delay="0"/>
                                  </p:stCondLst>
                                  <p:childTnLst>
                                    <p:set>
                                      <p:cBhvr>
                                        <p:cTn id="45" dur="1" fill="hold">
                                          <p:stCondLst>
                                            <p:cond delay="0"/>
                                          </p:stCondLst>
                                        </p:cTn>
                                        <p:tgtEl>
                                          <p:spTgt spid="19"/>
                                        </p:tgtEl>
                                        <p:attrNameLst>
                                          <p:attrName>style.visibility</p:attrName>
                                        </p:attrNameLst>
                                      </p:cBhvr>
                                      <p:to>
                                        <p:strVal val="visible"/>
                                      </p:to>
                                    </p:set>
                                    <p:anim calcmode="lin" valueType="num">
                                      <p:cBhvr additive="base">
                                        <p:cTn id="46" dur="500" fill="hold"/>
                                        <p:tgtEl>
                                          <p:spTgt spid="19"/>
                                        </p:tgtEl>
                                        <p:attrNameLst>
                                          <p:attrName>ppt_x</p:attrName>
                                        </p:attrNameLst>
                                      </p:cBhvr>
                                      <p:tavLst>
                                        <p:tav tm="0">
                                          <p:val>
                                            <p:strVal val="0-#ppt_w/2"/>
                                          </p:val>
                                        </p:tav>
                                        <p:tav tm="100000">
                                          <p:val>
                                            <p:strVal val="#ppt_x"/>
                                          </p:val>
                                        </p:tav>
                                      </p:tavLst>
                                    </p:anim>
                                    <p:anim calcmode="lin" valueType="num">
                                      <p:cBhvr additive="base">
                                        <p:cTn id="47" dur="500" fill="hold"/>
                                        <p:tgtEl>
                                          <p:spTgt spid="19"/>
                                        </p:tgtEl>
                                        <p:attrNameLst>
                                          <p:attrName>ppt_y</p:attrName>
                                        </p:attrNameLst>
                                      </p:cBhvr>
                                      <p:tavLst>
                                        <p:tav tm="0">
                                          <p:val>
                                            <p:strVal val="#ppt_y"/>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2" presetClass="entr" presetSubtype="4" fill="hold" grpId="0" nodeType="clickEffect">
                                  <p:stCondLst>
                                    <p:cond delay="0"/>
                                  </p:stCondLst>
                                  <p:childTnLst>
                                    <p:set>
                                      <p:cBhvr>
                                        <p:cTn id="51" dur="1" fill="hold">
                                          <p:stCondLst>
                                            <p:cond delay="0"/>
                                          </p:stCondLst>
                                        </p:cTn>
                                        <p:tgtEl>
                                          <p:spTgt spid="20"/>
                                        </p:tgtEl>
                                        <p:attrNameLst>
                                          <p:attrName>style.visibility</p:attrName>
                                        </p:attrNameLst>
                                      </p:cBhvr>
                                      <p:to>
                                        <p:strVal val="visible"/>
                                      </p:to>
                                    </p:set>
                                    <p:anim calcmode="lin" valueType="num">
                                      <p:cBhvr additive="base">
                                        <p:cTn id="52" dur="500" fill="hold"/>
                                        <p:tgtEl>
                                          <p:spTgt spid="20"/>
                                        </p:tgtEl>
                                        <p:attrNameLst>
                                          <p:attrName>ppt_x</p:attrName>
                                        </p:attrNameLst>
                                      </p:cBhvr>
                                      <p:tavLst>
                                        <p:tav tm="0">
                                          <p:val>
                                            <p:strVal val="#ppt_x"/>
                                          </p:val>
                                        </p:tav>
                                        <p:tav tm="100000">
                                          <p:val>
                                            <p:strVal val="#ppt_x"/>
                                          </p:val>
                                        </p:tav>
                                      </p:tavLst>
                                    </p:anim>
                                    <p:anim calcmode="lin" valueType="num">
                                      <p:cBhvr additive="base">
                                        <p:cTn id="53"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03" grpId="0" autoUpdateAnimBg="0"/>
      <p:bldP spid="4104" grpId="0" autoUpdateAnimBg="0"/>
      <p:bldP spid="4105" grpId="0" autoUpdateAnimBg="0"/>
      <p:bldP spid="4119" grpId="0" animBg="1" autoUpdateAnimBg="0"/>
      <p:bldP spid="15" grpId="0" autoUpdateAnimBg="0"/>
      <p:bldP spid="17" grpId="0" autoUpdateAnimBg="0"/>
      <p:bldP spid="18" grpId="0" autoUpdateAnimBg="0"/>
      <p:bldP spid="19" grpId="0" autoUpdateAnimBg="0"/>
      <p:bldP spid="20" grpId="0" autoUpdateAnimBg="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098" name="Object 2"/>
          <p:cNvGraphicFramePr>
            <a:graphicFrameLocks noChangeAspect="1"/>
          </p:cNvGraphicFramePr>
          <p:nvPr>
            <p:extLst/>
          </p:nvPr>
        </p:nvGraphicFramePr>
        <p:xfrm>
          <a:off x="1444625" y="1066800"/>
          <a:ext cx="6249988" cy="4902200"/>
        </p:xfrm>
        <a:graphic>
          <a:graphicData uri="http://schemas.openxmlformats.org/presentationml/2006/ole">
            <mc:AlternateContent xmlns:mc="http://schemas.openxmlformats.org/markup-compatibility/2006">
              <mc:Choice xmlns:v="urn:schemas-microsoft-com:vml" Requires="v">
                <p:oleObj spid="_x0000_s9240" name="Document" r:id="rId4" imgW="6248361" imgH="4904153" progId="Word.Document.8">
                  <p:embed/>
                </p:oleObj>
              </mc:Choice>
              <mc:Fallback>
                <p:oleObj name="Document" r:id="rId4" imgW="6248361" imgH="4904153" progId="Word.Document.8">
                  <p:embed/>
                  <p:pic>
                    <p:nvPicPr>
                      <p:cNvPr id="0" name=""/>
                      <p:cNvPicPr>
                        <a:picLocks noChangeAspect="1" noChangeArrowheads="1"/>
                      </p:cNvPicPr>
                      <p:nvPr/>
                    </p:nvPicPr>
                    <p:blipFill>
                      <a:blip r:embed="rId5"/>
                      <a:srcRect/>
                      <a:stretch>
                        <a:fillRect/>
                      </a:stretch>
                    </p:blipFill>
                    <p:spPr bwMode="auto">
                      <a:xfrm>
                        <a:off x="1444625" y="1066800"/>
                        <a:ext cx="6249988" cy="49022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4103" name="Text Box 7"/>
          <p:cNvSpPr txBox="1">
            <a:spLocks noChangeArrowheads="1"/>
          </p:cNvSpPr>
          <p:nvPr/>
        </p:nvSpPr>
        <p:spPr bwMode="auto">
          <a:xfrm>
            <a:off x="2759833" y="1895274"/>
            <a:ext cx="1134866" cy="584775"/>
          </a:xfrm>
          <a:prstGeom prst="rect">
            <a:avLst/>
          </a:prstGeom>
          <a:noFill/>
          <a:ln w="9525">
            <a:noFill/>
            <a:miter lim="800000"/>
            <a:headEnd/>
            <a:tailEnd/>
          </a:ln>
          <a:effectLst/>
        </p:spPr>
        <p:txBody>
          <a:bodyPr wrap="square">
            <a:spAutoFit/>
          </a:bodyPr>
          <a:lstStyle/>
          <a:p>
            <a:r>
              <a:rPr lang="en-US" sz="1600" dirty="0" smtClean="0">
                <a:solidFill>
                  <a:srgbClr val="7030A0"/>
                </a:solidFill>
                <a:latin typeface="Times New Roman" pitchFamily="18" charset="0"/>
              </a:rPr>
              <a:t>Quality Land</a:t>
            </a:r>
            <a:endParaRPr lang="en-US" sz="1600" dirty="0">
              <a:solidFill>
                <a:srgbClr val="7030A0"/>
              </a:solidFill>
              <a:latin typeface="Times New Roman" pitchFamily="18" charset="0"/>
            </a:endParaRPr>
          </a:p>
        </p:txBody>
      </p:sp>
      <p:sp>
        <p:nvSpPr>
          <p:cNvPr id="4104" name="Rectangle 8"/>
          <p:cNvSpPr>
            <a:spLocks noChangeArrowheads="1"/>
          </p:cNvSpPr>
          <p:nvPr/>
        </p:nvSpPr>
        <p:spPr bwMode="auto">
          <a:xfrm>
            <a:off x="4057299" y="1895275"/>
            <a:ext cx="962123" cy="584775"/>
          </a:xfrm>
          <a:prstGeom prst="rect">
            <a:avLst/>
          </a:prstGeom>
          <a:noFill/>
          <a:ln w="9525">
            <a:noFill/>
            <a:miter lim="800000"/>
            <a:headEnd/>
            <a:tailEnd/>
          </a:ln>
          <a:effectLst/>
        </p:spPr>
        <p:txBody>
          <a:bodyPr wrap="none">
            <a:spAutoFit/>
          </a:bodyPr>
          <a:lstStyle/>
          <a:p>
            <a:r>
              <a:rPr lang="en-US" sz="1600" dirty="0" smtClean="0">
                <a:solidFill>
                  <a:srgbClr val="990099"/>
                </a:solidFill>
                <a:latin typeface="Times New Roman" pitchFamily="18" charset="0"/>
              </a:rPr>
              <a:t>Farmable</a:t>
            </a:r>
          </a:p>
          <a:p>
            <a:r>
              <a:rPr lang="en-US" sz="1600" dirty="0" smtClean="0">
                <a:solidFill>
                  <a:srgbClr val="7030A0"/>
                </a:solidFill>
                <a:latin typeface="Times New Roman" pitchFamily="18" charset="0"/>
              </a:rPr>
              <a:t>Climate</a:t>
            </a:r>
            <a:endParaRPr lang="en-US" sz="1600" dirty="0">
              <a:solidFill>
                <a:srgbClr val="7030A0"/>
              </a:solidFill>
              <a:latin typeface="Times New Roman" pitchFamily="18" charset="0"/>
            </a:endParaRPr>
          </a:p>
        </p:txBody>
      </p:sp>
      <p:sp>
        <p:nvSpPr>
          <p:cNvPr id="4105" name="Rectangle 9"/>
          <p:cNvSpPr>
            <a:spLocks noChangeArrowheads="1"/>
          </p:cNvSpPr>
          <p:nvPr/>
        </p:nvSpPr>
        <p:spPr bwMode="auto">
          <a:xfrm>
            <a:off x="5258180" y="1895276"/>
            <a:ext cx="1072951" cy="584775"/>
          </a:xfrm>
          <a:prstGeom prst="rect">
            <a:avLst/>
          </a:prstGeom>
          <a:noFill/>
          <a:ln w="9525">
            <a:noFill/>
            <a:miter lim="800000"/>
            <a:headEnd/>
            <a:tailEnd/>
          </a:ln>
          <a:effectLst/>
        </p:spPr>
        <p:txBody>
          <a:bodyPr wrap="square">
            <a:spAutoFit/>
          </a:bodyPr>
          <a:lstStyle/>
          <a:p>
            <a:r>
              <a:rPr lang="en-US" sz="1600" dirty="0" smtClean="0">
                <a:solidFill>
                  <a:srgbClr val="990099"/>
                </a:solidFill>
                <a:latin typeface="Times New Roman" pitchFamily="18" charset="0"/>
              </a:rPr>
              <a:t>Religious</a:t>
            </a:r>
          </a:p>
          <a:p>
            <a:r>
              <a:rPr lang="en-US" sz="1600" dirty="0" smtClean="0">
                <a:solidFill>
                  <a:srgbClr val="990099"/>
                </a:solidFill>
                <a:latin typeface="Times New Roman" pitchFamily="18" charset="0"/>
              </a:rPr>
              <a:t>Tolerance</a:t>
            </a:r>
            <a:endParaRPr lang="en-US" sz="1600" dirty="0">
              <a:solidFill>
                <a:srgbClr val="990099"/>
              </a:solidFill>
              <a:latin typeface="Times New Roman" pitchFamily="18" charset="0"/>
            </a:endParaRPr>
          </a:p>
        </p:txBody>
      </p:sp>
      <p:sp>
        <p:nvSpPr>
          <p:cNvPr id="4119" name="Text Box 23"/>
          <p:cNvSpPr txBox="1">
            <a:spLocks noChangeArrowheads="1"/>
          </p:cNvSpPr>
          <p:nvPr/>
        </p:nvSpPr>
        <p:spPr bwMode="auto">
          <a:xfrm>
            <a:off x="1127125" y="269875"/>
            <a:ext cx="4788490" cy="677108"/>
          </a:xfrm>
          <a:prstGeom prst="rect">
            <a:avLst/>
          </a:prstGeom>
          <a:solidFill>
            <a:schemeClr val="bg1"/>
          </a:solidFill>
          <a:ln w="9525">
            <a:noFill/>
            <a:miter lim="800000"/>
            <a:headEnd/>
            <a:tailEnd/>
          </a:ln>
          <a:effectLst/>
        </p:spPr>
        <p:txBody>
          <a:bodyPr wrap="none">
            <a:spAutoFit/>
          </a:bodyPr>
          <a:lstStyle/>
          <a:p>
            <a:pPr lvl="0"/>
            <a:r>
              <a:rPr lang="en-US" sz="2000" b="1" dirty="0">
                <a:solidFill>
                  <a:srgbClr val="FF0000"/>
                </a:solidFill>
                <a:latin typeface="Times New Roman" pitchFamily="18" charset="0"/>
              </a:rPr>
              <a:t>E: EVALUATE THE ALTERNATIVES</a:t>
            </a:r>
            <a:r>
              <a:rPr lang="en-US" sz="2400" b="1" dirty="0">
                <a:solidFill>
                  <a:srgbClr val="FF0000"/>
                </a:solidFill>
                <a:latin typeface="Times New Roman" pitchFamily="18" charset="0"/>
              </a:rPr>
              <a:t> </a:t>
            </a:r>
            <a:r>
              <a:rPr lang="en-US" sz="2400" dirty="0">
                <a:latin typeface="Times New Roman" pitchFamily="18" charset="0"/>
              </a:rPr>
              <a:t> </a:t>
            </a:r>
          </a:p>
          <a:p>
            <a:r>
              <a:rPr lang="en-US" b="1" dirty="0">
                <a:solidFill>
                  <a:srgbClr val="FF0066"/>
                </a:solidFill>
                <a:latin typeface="Times New Roman" pitchFamily="18" charset="0"/>
              </a:rPr>
              <a:t>ADD UP THE NUMBERS</a:t>
            </a:r>
            <a:endParaRPr lang="en-US" dirty="0">
              <a:latin typeface="Times New Roman" pitchFamily="18" charset="0"/>
            </a:endParaRPr>
          </a:p>
        </p:txBody>
      </p:sp>
      <p:sp>
        <p:nvSpPr>
          <p:cNvPr id="15" name="Text Box 5"/>
          <p:cNvSpPr txBox="1">
            <a:spLocks noChangeArrowheads="1"/>
          </p:cNvSpPr>
          <p:nvPr/>
        </p:nvSpPr>
        <p:spPr bwMode="auto">
          <a:xfrm>
            <a:off x="1657604" y="1115592"/>
            <a:ext cx="5824030" cy="400110"/>
          </a:xfrm>
          <a:prstGeom prst="rect">
            <a:avLst/>
          </a:prstGeom>
          <a:noFill/>
          <a:ln w="9525">
            <a:noFill/>
            <a:miter lim="800000"/>
            <a:headEnd/>
            <a:tailEnd/>
          </a:ln>
          <a:effectLst/>
        </p:spPr>
        <p:txBody>
          <a:bodyPr wrap="none">
            <a:spAutoFit/>
          </a:bodyPr>
          <a:lstStyle/>
          <a:p>
            <a:r>
              <a:rPr lang="en-US" sz="2000" dirty="0" smtClean="0">
                <a:solidFill>
                  <a:srgbClr val="0033CC"/>
                </a:solidFill>
                <a:latin typeface="Times New Roman" pitchFamily="18" charset="0"/>
              </a:rPr>
              <a:t>Which colonial region would be a good place to settle?</a:t>
            </a:r>
            <a:endParaRPr lang="en-US" sz="2400" dirty="0">
              <a:latin typeface="Times New Roman" pitchFamily="18" charset="0"/>
            </a:endParaRPr>
          </a:p>
        </p:txBody>
      </p:sp>
      <p:sp>
        <p:nvSpPr>
          <p:cNvPr id="17" name="Rectangle 9"/>
          <p:cNvSpPr>
            <a:spLocks noChangeArrowheads="1"/>
          </p:cNvSpPr>
          <p:nvPr/>
        </p:nvSpPr>
        <p:spPr bwMode="auto">
          <a:xfrm>
            <a:off x="6382903" y="1895275"/>
            <a:ext cx="1072951" cy="584775"/>
          </a:xfrm>
          <a:prstGeom prst="rect">
            <a:avLst/>
          </a:prstGeom>
          <a:noFill/>
          <a:ln w="9525">
            <a:noFill/>
            <a:miter lim="800000"/>
            <a:headEnd/>
            <a:tailEnd/>
          </a:ln>
          <a:effectLst/>
        </p:spPr>
        <p:txBody>
          <a:bodyPr wrap="square">
            <a:spAutoFit/>
          </a:bodyPr>
          <a:lstStyle/>
          <a:p>
            <a:r>
              <a:rPr lang="en-US" sz="1600" dirty="0" smtClean="0">
                <a:solidFill>
                  <a:srgbClr val="990099"/>
                </a:solidFill>
                <a:latin typeface="Times New Roman" pitchFamily="18" charset="0"/>
              </a:rPr>
              <a:t>Political Freedom</a:t>
            </a:r>
            <a:endParaRPr lang="en-US" sz="1600" dirty="0">
              <a:solidFill>
                <a:srgbClr val="990099"/>
              </a:solidFill>
              <a:latin typeface="Times New Roman" pitchFamily="18" charset="0"/>
            </a:endParaRPr>
          </a:p>
        </p:txBody>
      </p:sp>
      <p:sp>
        <p:nvSpPr>
          <p:cNvPr id="18" name="Text Box 4"/>
          <p:cNvSpPr txBox="1">
            <a:spLocks noChangeArrowheads="1"/>
          </p:cNvSpPr>
          <p:nvPr/>
        </p:nvSpPr>
        <p:spPr bwMode="auto">
          <a:xfrm>
            <a:off x="1524000" y="2819400"/>
            <a:ext cx="1143000" cy="609398"/>
          </a:xfrm>
          <a:prstGeom prst="rect">
            <a:avLst/>
          </a:prstGeom>
          <a:noFill/>
          <a:ln w="9525">
            <a:noFill/>
            <a:miter lim="800000"/>
            <a:headEnd/>
            <a:tailEnd/>
          </a:ln>
          <a:effectLst/>
        </p:spPr>
        <p:txBody>
          <a:bodyPr>
            <a:spAutoFit/>
          </a:bodyPr>
          <a:lstStyle/>
          <a:p>
            <a:pPr>
              <a:lnSpc>
                <a:spcPct val="80000"/>
              </a:lnSpc>
              <a:spcBef>
                <a:spcPct val="15000"/>
              </a:spcBef>
              <a:spcAft>
                <a:spcPct val="15000"/>
              </a:spcAft>
            </a:pPr>
            <a:r>
              <a:rPr lang="en-US" sz="1400" dirty="0" smtClean="0">
                <a:solidFill>
                  <a:srgbClr val="008000"/>
                </a:solidFill>
                <a:latin typeface="Times New Roman" pitchFamily="18" charset="0"/>
              </a:rPr>
              <a:t>New England Region</a:t>
            </a:r>
            <a:endParaRPr lang="en-US" sz="2400" dirty="0">
              <a:latin typeface="Times New Roman" pitchFamily="18" charset="0"/>
            </a:endParaRPr>
          </a:p>
        </p:txBody>
      </p:sp>
      <p:sp>
        <p:nvSpPr>
          <p:cNvPr id="19" name="Text Box 5"/>
          <p:cNvSpPr txBox="1">
            <a:spLocks noChangeArrowheads="1"/>
          </p:cNvSpPr>
          <p:nvPr/>
        </p:nvSpPr>
        <p:spPr bwMode="auto">
          <a:xfrm>
            <a:off x="1600200" y="3817101"/>
            <a:ext cx="1219200" cy="458587"/>
          </a:xfrm>
          <a:prstGeom prst="rect">
            <a:avLst/>
          </a:prstGeom>
          <a:noFill/>
          <a:ln w="9525">
            <a:noFill/>
            <a:miter lim="800000"/>
            <a:headEnd/>
            <a:tailEnd/>
          </a:ln>
          <a:effectLst/>
        </p:spPr>
        <p:txBody>
          <a:bodyPr wrap="square">
            <a:spAutoFit/>
          </a:bodyPr>
          <a:lstStyle/>
          <a:p>
            <a:pPr>
              <a:lnSpc>
                <a:spcPct val="85000"/>
              </a:lnSpc>
              <a:spcBef>
                <a:spcPct val="10000"/>
              </a:spcBef>
              <a:spcAft>
                <a:spcPct val="10000"/>
              </a:spcAft>
            </a:pPr>
            <a:r>
              <a:rPr lang="en-US" sz="1400" dirty="0" smtClean="0">
                <a:solidFill>
                  <a:srgbClr val="008000"/>
                </a:solidFill>
                <a:latin typeface="Times New Roman" pitchFamily="18" charset="0"/>
              </a:rPr>
              <a:t>Mid-Atlantic Region</a:t>
            </a:r>
            <a:endParaRPr lang="en-US" sz="2400" dirty="0">
              <a:latin typeface="Times New Roman" pitchFamily="18" charset="0"/>
            </a:endParaRPr>
          </a:p>
        </p:txBody>
      </p:sp>
      <p:sp>
        <p:nvSpPr>
          <p:cNvPr id="20" name="Text Box 6"/>
          <p:cNvSpPr txBox="1">
            <a:spLocks noChangeArrowheads="1"/>
          </p:cNvSpPr>
          <p:nvPr/>
        </p:nvSpPr>
        <p:spPr bwMode="auto">
          <a:xfrm>
            <a:off x="1524000" y="4741182"/>
            <a:ext cx="1295400" cy="417230"/>
          </a:xfrm>
          <a:prstGeom prst="rect">
            <a:avLst/>
          </a:prstGeom>
          <a:noFill/>
          <a:ln w="9525">
            <a:noFill/>
            <a:miter lim="800000"/>
            <a:headEnd/>
            <a:tailEnd/>
          </a:ln>
          <a:effectLst/>
        </p:spPr>
        <p:txBody>
          <a:bodyPr>
            <a:spAutoFit/>
          </a:bodyPr>
          <a:lstStyle/>
          <a:p>
            <a:pPr>
              <a:lnSpc>
                <a:spcPct val="75000"/>
              </a:lnSpc>
              <a:spcBef>
                <a:spcPct val="10000"/>
              </a:spcBef>
              <a:spcAft>
                <a:spcPct val="10000"/>
              </a:spcAft>
            </a:pPr>
            <a:r>
              <a:rPr lang="en-US" sz="1400" dirty="0" smtClean="0">
                <a:solidFill>
                  <a:srgbClr val="008000"/>
                </a:solidFill>
                <a:latin typeface="Times New Roman" pitchFamily="18" charset="0"/>
              </a:rPr>
              <a:t>Southern Region</a:t>
            </a:r>
            <a:endParaRPr lang="en-US" sz="2400" dirty="0">
              <a:latin typeface="Times New Roman" pitchFamily="18" charset="0"/>
            </a:endParaRPr>
          </a:p>
        </p:txBody>
      </p:sp>
      <p:sp>
        <p:nvSpPr>
          <p:cNvPr id="12" name="TextBox 11"/>
          <p:cNvSpPr txBox="1"/>
          <p:nvPr/>
        </p:nvSpPr>
        <p:spPr>
          <a:xfrm>
            <a:off x="5794655" y="234950"/>
            <a:ext cx="2574282" cy="523220"/>
          </a:xfrm>
          <a:prstGeom prst="rect">
            <a:avLst/>
          </a:prstGeom>
          <a:solidFill>
            <a:schemeClr val="bg1"/>
          </a:solidFill>
        </p:spPr>
        <p:txBody>
          <a:bodyPr wrap="square" rtlCol="0">
            <a:spAutoFit/>
          </a:bodyPr>
          <a:lstStyle/>
          <a:p>
            <a:r>
              <a:rPr lang="en-US" b="1" dirty="0" smtClean="0"/>
              <a:t>What if one criteria is more important than the others?</a:t>
            </a:r>
            <a:endParaRPr lang="en-US" b="1" dirty="0"/>
          </a:p>
        </p:txBody>
      </p:sp>
      <p:sp>
        <p:nvSpPr>
          <p:cNvPr id="13" name="TextBox 12"/>
          <p:cNvSpPr txBox="1"/>
          <p:nvPr/>
        </p:nvSpPr>
        <p:spPr>
          <a:xfrm>
            <a:off x="5911061" y="1623904"/>
            <a:ext cx="445956" cy="400110"/>
          </a:xfrm>
          <a:prstGeom prst="rect">
            <a:avLst/>
          </a:prstGeom>
          <a:solidFill>
            <a:schemeClr val="bg1"/>
          </a:solidFill>
          <a:ln>
            <a:solidFill>
              <a:schemeClr val="tx1"/>
            </a:solidFill>
          </a:ln>
        </p:spPr>
        <p:txBody>
          <a:bodyPr wrap="none" rtlCol="0">
            <a:spAutoFit/>
          </a:bodyPr>
          <a:lstStyle/>
          <a:p>
            <a:r>
              <a:rPr lang="en-US" sz="2000" b="1" dirty="0" smtClean="0">
                <a:solidFill>
                  <a:srgbClr val="FF0000"/>
                </a:solidFill>
              </a:rPr>
              <a:t>x2</a:t>
            </a:r>
            <a:endParaRPr lang="en-US" sz="2000" b="1" dirty="0">
              <a:solidFill>
                <a:srgbClr val="FF0000"/>
              </a:solidFill>
            </a:endParaRPr>
          </a:p>
        </p:txBody>
      </p:sp>
      <p:sp>
        <p:nvSpPr>
          <p:cNvPr id="14" name="TextBox 13"/>
          <p:cNvSpPr txBox="1"/>
          <p:nvPr/>
        </p:nvSpPr>
        <p:spPr>
          <a:xfrm>
            <a:off x="4356259" y="4587292"/>
            <a:ext cx="426720" cy="307777"/>
          </a:xfrm>
          <a:prstGeom prst="rect">
            <a:avLst/>
          </a:prstGeom>
          <a:noFill/>
        </p:spPr>
        <p:txBody>
          <a:bodyPr wrap="square" rtlCol="0">
            <a:spAutoFit/>
          </a:bodyPr>
          <a:lstStyle/>
          <a:p>
            <a:r>
              <a:rPr lang="en-US" dirty="0" smtClean="0"/>
              <a:t>3</a:t>
            </a:r>
            <a:endParaRPr lang="en-US" dirty="0"/>
          </a:p>
        </p:txBody>
      </p:sp>
      <p:sp>
        <p:nvSpPr>
          <p:cNvPr id="16" name="TextBox 15"/>
          <p:cNvSpPr txBox="1"/>
          <p:nvPr/>
        </p:nvSpPr>
        <p:spPr>
          <a:xfrm>
            <a:off x="5377323" y="4557444"/>
            <a:ext cx="756716" cy="523220"/>
          </a:xfrm>
          <a:prstGeom prst="rect">
            <a:avLst/>
          </a:prstGeom>
          <a:noFill/>
        </p:spPr>
        <p:txBody>
          <a:bodyPr wrap="square" rtlCol="0">
            <a:spAutoFit/>
          </a:bodyPr>
          <a:lstStyle/>
          <a:p>
            <a:r>
              <a:rPr lang="en-US" dirty="0" smtClean="0"/>
              <a:t>2 (</a:t>
            </a:r>
            <a:r>
              <a:rPr lang="en-US" dirty="0">
                <a:solidFill>
                  <a:srgbClr val="FF0000"/>
                </a:solidFill>
              </a:rPr>
              <a:t>X2</a:t>
            </a:r>
            <a:r>
              <a:rPr lang="en-US" dirty="0"/>
              <a:t>)</a:t>
            </a:r>
          </a:p>
          <a:p>
            <a:endParaRPr lang="en-US" dirty="0"/>
          </a:p>
        </p:txBody>
      </p:sp>
      <p:sp>
        <p:nvSpPr>
          <p:cNvPr id="21" name="TextBox 20"/>
          <p:cNvSpPr txBox="1"/>
          <p:nvPr/>
        </p:nvSpPr>
        <p:spPr>
          <a:xfrm>
            <a:off x="6636476" y="4602582"/>
            <a:ext cx="714103" cy="307777"/>
          </a:xfrm>
          <a:prstGeom prst="rect">
            <a:avLst/>
          </a:prstGeom>
          <a:noFill/>
        </p:spPr>
        <p:txBody>
          <a:bodyPr wrap="square" rtlCol="0">
            <a:spAutoFit/>
          </a:bodyPr>
          <a:lstStyle/>
          <a:p>
            <a:r>
              <a:rPr lang="en-US" dirty="0" smtClean="0"/>
              <a:t>1</a:t>
            </a:r>
            <a:endParaRPr lang="en-US" dirty="0"/>
          </a:p>
        </p:txBody>
      </p:sp>
      <p:sp>
        <p:nvSpPr>
          <p:cNvPr id="22" name="TextBox 21"/>
          <p:cNvSpPr txBox="1"/>
          <p:nvPr/>
        </p:nvSpPr>
        <p:spPr>
          <a:xfrm>
            <a:off x="3069613" y="4587293"/>
            <a:ext cx="426720" cy="307777"/>
          </a:xfrm>
          <a:prstGeom prst="rect">
            <a:avLst/>
          </a:prstGeom>
          <a:noFill/>
        </p:spPr>
        <p:txBody>
          <a:bodyPr wrap="square" rtlCol="0">
            <a:spAutoFit/>
          </a:bodyPr>
          <a:lstStyle/>
          <a:p>
            <a:r>
              <a:rPr lang="en-US" dirty="0" smtClean="0"/>
              <a:t>3</a:t>
            </a:r>
            <a:endParaRPr lang="en-US" dirty="0"/>
          </a:p>
        </p:txBody>
      </p:sp>
      <p:sp>
        <p:nvSpPr>
          <p:cNvPr id="23" name="TextBox 22"/>
          <p:cNvSpPr txBox="1"/>
          <p:nvPr/>
        </p:nvSpPr>
        <p:spPr>
          <a:xfrm>
            <a:off x="5477596" y="3669108"/>
            <a:ext cx="727333" cy="523220"/>
          </a:xfrm>
          <a:prstGeom prst="rect">
            <a:avLst/>
          </a:prstGeom>
          <a:noFill/>
        </p:spPr>
        <p:txBody>
          <a:bodyPr wrap="square" rtlCol="0">
            <a:spAutoFit/>
          </a:bodyPr>
          <a:lstStyle/>
          <a:p>
            <a:r>
              <a:rPr lang="en-US" dirty="0" smtClean="0"/>
              <a:t>3 (</a:t>
            </a:r>
            <a:r>
              <a:rPr lang="en-US" dirty="0">
                <a:solidFill>
                  <a:srgbClr val="FF0000"/>
                </a:solidFill>
              </a:rPr>
              <a:t>X2</a:t>
            </a:r>
            <a:r>
              <a:rPr lang="en-US" dirty="0"/>
              <a:t>)</a:t>
            </a:r>
          </a:p>
          <a:p>
            <a:endParaRPr lang="en-US" dirty="0"/>
          </a:p>
        </p:txBody>
      </p:sp>
      <p:sp>
        <p:nvSpPr>
          <p:cNvPr id="24" name="TextBox 23"/>
          <p:cNvSpPr txBox="1"/>
          <p:nvPr/>
        </p:nvSpPr>
        <p:spPr>
          <a:xfrm>
            <a:off x="6706018" y="3622941"/>
            <a:ext cx="426720" cy="307777"/>
          </a:xfrm>
          <a:prstGeom prst="rect">
            <a:avLst/>
          </a:prstGeom>
          <a:noFill/>
        </p:spPr>
        <p:txBody>
          <a:bodyPr wrap="square" rtlCol="0">
            <a:spAutoFit/>
          </a:bodyPr>
          <a:lstStyle/>
          <a:p>
            <a:r>
              <a:rPr lang="en-US" dirty="0" smtClean="0"/>
              <a:t>3</a:t>
            </a:r>
            <a:endParaRPr lang="en-US" dirty="0"/>
          </a:p>
        </p:txBody>
      </p:sp>
      <p:sp>
        <p:nvSpPr>
          <p:cNvPr id="25" name="TextBox 24"/>
          <p:cNvSpPr txBox="1"/>
          <p:nvPr/>
        </p:nvSpPr>
        <p:spPr>
          <a:xfrm>
            <a:off x="3142115" y="3627953"/>
            <a:ext cx="496389" cy="307777"/>
          </a:xfrm>
          <a:prstGeom prst="rect">
            <a:avLst/>
          </a:prstGeom>
          <a:noFill/>
        </p:spPr>
        <p:txBody>
          <a:bodyPr wrap="square" rtlCol="0">
            <a:spAutoFit/>
          </a:bodyPr>
          <a:lstStyle/>
          <a:p>
            <a:r>
              <a:rPr lang="en-US" dirty="0" smtClean="0"/>
              <a:t>2</a:t>
            </a:r>
            <a:endParaRPr lang="en-US" dirty="0"/>
          </a:p>
        </p:txBody>
      </p:sp>
      <p:sp>
        <p:nvSpPr>
          <p:cNvPr id="26" name="TextBox 25"/>
          <p:cNvSpPr txBox="1"/>
          <p:nvPr/>
        </p:nvSpPr>
        <p:spPr>
          <a:xfrm>
            <a:off x="4290165" y="3663212"/>
            <a:ext cx="496389" cy="307777"/>
          </a:xfrm>
          <a:prstGeom prst="rect">
            <a:avLst/>
          </a:prstGeom>
          <a:noFill/>
        </p:spPr>
        <p:txBody>
          <a:bodyPr wrap="square" rtlCol="0">
            <a:spAutoFit/>
          </a:bodyPr>
          <a:lstStyle/>
          <a:p>
            <a:r>
              <a:rPr lang="en-US" dirty="0" smtClean="0"/>
              <a:t>2</a:t>
            </a:r>
            <a:endParaRPr lang="en-US" dirty="0"/>
          </a:p>
        </p:txBody>
      </p:sp>
      <p:sp>
        <p:nvSpPr>
          <p:cNvPr id="27" name="TextBox 26"/>
          <p:cNvSpPr txBox="1"/>
          <p:nvPr/>
        </p:nvSpPr>
        <p:spPr>
          <a:xfrm>
            <a:off x="4466703" y="2783078"/>
            <a:ext cx="714103" cy="307777"/>
          </a:xfrm>
          <a:prstGeom prst="rect">
            <a:avLst/>
          </a:prstGeom>
          <a:noFill/>
        </p:spPr>
        <p:txBody>
          <a:bodyPr wrap="square" rtlCol="0">
            <a:spAutoFit/>
          </a:bodyPr>
          <a:lstStyle/>
          <a:p>
            <a:r>
              <a:rPr lang="en-US" dirty="0"/>
              <a:t>2</a:t>
            </a:r>
          </a:p>
        </p:txBody>
      </p:sp>
      <p:sp>
        <p:nvSpPr>
          <p:cNvPr id="28" name="TextBox 27"/>
          <p:cNvSpPr txBox="1"/>
          <p:nvPr/>
        </p:nvSpPr>
        <p:spPr>
          <a:xfrm>
            <a:off x="3069613" y="2754812"/>
            <a:ext cx="714103" cy="307777"/>
          </a:xfrm>
          <a:prstGeom prst="rect">
            <a:avLst/>
          </a:prstGeom>
          <a:noFill/>
        </p:spPr>
        <p:txBody>
          <a:bodyPr wrap="square" rtlCol="0">
            <a:spAutoFit/>
          </a:bodyPr>
          <a:lstStyle/>
          <a:p>
            <a:r>
              <a:rPr lang="en-US" dirty="0" smtClean="0"/>
              <a:t>1</a:t>
            </a:r>
            <a:endParaRPr lang="en-US" dirty="0"/>
          </a:p>
        </p:txBody>
      </p:sp>
      <p:sp>
        <p:nvSpPr>
          <p:cNvPr id="29" name="TextBox 28"/>
          <p:cNvSpPr txBox="1"/>
          <p:nvPr/>
        </p:nvSpPr>
        <p:spPr>
          <a:xfrm>
            <a:off x="5506741" y="2729424"/>
            <a:ext cx="714103" cy="307777"/>
          </a:xfrm>
          <a:prstGeom prst="rect">
            <a:avLst/>
          </a:prstGeom>
          <a:noFill/>
        </p:spPr>
        <p:txBody>
          <a:bodyPr wrap="square" rtlCol="0">
            <a:spAutoFit/>
          </a:bodyPr>
          <a:lstStyle/>
          <a:p>
            <a:r>
              <a:rPr lang="en-US" dirty="0" smtClean="0"/>
              <a:t>1 (</a:t>
            </a:r>
            <a:r>
              <a:rPr lang="en-US" dirty="0" smtClean="0">
                <a:solidFill>
                  <a:srgbClr val="FF0000"/>
                </a:solidFill>
              </a:rPr>
              <a:t>X2</a:t>
            </a:r>
            <a:r>
              <a:rPr lang="en-US" dirty="0" smtClean="0"/>
              <a:t>)</a:t>
            </a:r>
            <a:endParaRPr lang="en-US" dirty="0"/>
          </a:p>
        </p:txBody>
      </p:sp>
      <p:sp>
        <p:nvSpPr>
          <p:cNvPr id="30" name="TextBox 29"/>
          <p:cNvSpPr txBox="1"/>
          <p:nvPr/>
        </p:nvSpPr>
        <p:spPr>
          <a:xfrm>
            <a:off x="6706018" y="2767251"/>
            <a:ext cx="714103" cy="307777"/>
          </a:xfrm>
          <a:prstGeom prst="rect">
            <a:avLst/>
          </a:prstGeom>
          <a:noFill/>
        </p:spPr>
        <p:txBody>
          <a:bodyPr wrap="square" rtlCol="0">
            <a:spAutoFit/>
          </a:bodyPr>
          <a:lstStyle/>
          <a:p>
            <a:r>
              <a:rPr lang="en-US" dirty="0" smtClean="0"/>
              <a:t>1</a:t>
            </a:r>
            <a:endParaRPr lang="en-US" dirty="0"/>
          </a:p>
        </p:txBody>
      </p:sp>
      <p:sp>
        <p:nvSpPr>
          <p:cNvPr id="31" name="TextBox 30"/>
          <p:cNvSpPr txBox="1"/>
          <p:nvPr/>
        </p:nvSpPr>
        <p:spPr>
          <a:xfrm>
            <a:off x="7658959" y="4596712"/>
            <a:ext cx="773542" cy="307777"/>
          </a:xfrm>
          <a:prstGeom prst="rect">
            <a:avLst/>
          </a:prstGeom>
          <a:noFill/>
        </p:spPr>
        <p:txBody>
          <a:bodyPr wrap="square" rtlCol="0">
            <a:spAutoFit/>
          </a:bodyPr>
          <a:lstStyle/>
          <a:p>
            <a:r>
              <a:rPr lang="en-US" dirty="0" smtClean="0"/>
              <a:t>=11</a:t>
            </a:r>
            <a:endParaRPr lang="en-US" dirty="0"/>
          </a:p>
        </p:txBody>
      </p:sp>
      <p:sp>
        <p:nvSpPr>
          <p:cNvPr id="32" name="TextBox 31"/>
          <p:cNvSpPr txBox="1"/>
          <p:nvPr/>
        </p:nvSpPr>
        <p:spPr>
          <a:xfrm>
            <a:off x="7623305" y="3667642"/>
            <a:ext cx="773542" cy="307777"/>
          </a:xfrm>
          <a:prstGeom prst="rect">
            <a:avLst/>
          </a:prstGeom>
          <a:noFill/>
        </p:spPr>
        <p:txBody>
          <a:bodyPr wrap="square" rtlCol="0">
            <a:spAutoFit/>
          </a:bodyPr>
          <a:lstStyle/>
          <a:p>
            <a:r>
              <a:rPr lang="en-US" dirty="0" smtClean="0"/>
              <a:t>=13</a:t>
            </a:r>
            <a:endParaRPr lang="en-US" dirty="0"/>
          </a:p>
        </p:txBody>
      </p:sp>
      <p:sp>
        <p:nvSpPr>
          <p:cNvPr id="33" name="TextBox 32"/>
          <p:cNvSpPr txBox="1"/>
          <p:nvPr/>
        </p:nvSpPr>
        <p:spPr>
          <a:xfrm>
            <a:off x="7649336" y="2754812"/>
            <a:ext cx="773542" cy="307777"/>
          </a:xfrm>
          <a:prstGeom prst="rect">
            <a:avLst/>
          </a:prstGeom>
          <a:noFill/>
        </p:spPr>
        <p:txBody>
          <a:bodyPr wrap="square" rtlCol="0">
            <a:spAutoFit/>
          </a:bodyPr>
          <a:lstStyle/>
          <a:p>
            <a:r>
              <a:rPr lang="en-US" dirty="0" smtClean="0"/>
              <a:t>=10</a:t>
            </a:r>
            <a:endParaRPr lang="en-US" dirty="0"/>
          </a:p>
        </p:txBody>
      </p:sp>
    </p:spTree>
    <p:extLst>
      <p:ext uri="{BB962C8B-B14F-4D97-AF65-F5344CB8AC3E}">
        <p14:creationId xmlns:p14="http://schemas.microsoft.com/office/powerpoint/2010/main" val="2757922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4119"/>
                                        </p:tgtEl>
                                        <p:attrNameLst>
                                          <p:attrName>style.visibility</p:attrName>
                                        </p:attrNameLst>
                                      </p:cBhvr>
                                      <p:to>
                                        <p:strVal val="visible"/>
                                      </p:to>
                                    </p:set>
                                    <p:animEffect transition="in" filter="checkerboard(across)">
                                      <p:cBhvr>
                                        <p:cTn id="7" dur="500"/>
                                        <p:tgtEl>
                                          <p:spTgt spid="4119"/>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1" fill="hold" grpId="0" nodeType="clickEffect">
                                  <p:stCondLst>
                                    <p:cond delay="0"/>
                                  </p:stCondLst>
                                  <p:childTnLst>
                                    <p:set>
                                      <p:cBhvr>
                                        <p:cTn id="11" dur="1" fill="hold">
                                          <p:stCondLst>
                                            <p:cond delay="0"/>
                                          </p:stCondLst>
                                        </p:cTn>
                                        <p:tgtEl>
                                          <p:spTgt spid="4103"/>
                                        </p:tgtEl>
                                        <p:attrNameLst>
                                          <p:attrName>style.visibility</p:attrName>
                                        </p:attrNameLst>
                                      </p:cBhvr>
                                      <p:to>
                                        <p:strVal val="visible"/>
                                      </p:to>
                                    </p:set>
                                    <p:anim calcmode="lin" valueType="num">
                                      <p:cBhvr additive="base">
                                        <p:cTn id="12" dur="500" fill="hold"/>
                                        <p:tgtEl>
                                          <p:spTgt spid="4103"/>
                                        </p:tgtEl>
                                        <p:attrNameLst>
                                          <p:attrName>ppt_x</p:attrName>
                                        </p:attrNameLst>
                                      </p:cBhvr>
                                      <p:tavLst>
                                        <p:tav tm="0">
                                          <p:val>
                                            <p:strVal val="#ppt_x"/>
                                          </p:val>
                                        </p:tav>
                                        <p:tav tm="100000">
                                          <p:val>
                                            <p:strVal val="#ppt_x"/>
                                          </p:val>
                                        </p:tav>
                                      </p:tavLst>
                                    </p:anim>
                                    <p:anim calcmode="lin" valueType="num">
                                      <p:cBhvr additive="base">
                                        <p:cTn id="13" dur="500" fill="hold"/>
                                        <p:tgtEl>
                                          <p:spTgt spid="4103"/>
                                        </p:tgtEl>
                                        <p:attrNameLst>
                                          <p:attrName>ppt_y</p:attrName>
                                        </p:attrNameLst>
                                      </p:cBhvr>
                                      <p:tavLst>
                                        <p:tav tm="0">
                                          <p:val>
                                            <p:strVal val="0-#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1" fill="hold" grpId="0" nodeType="clickEffect">
                                  <p:stCondLst>
                                    <p:cond delay="0"/>
                                  </p:stCondLst>
                                  <p:childTnLst>
                                    <p:set>
                                      <p:cBhvr>
                                        <p:cTn id="17" dur="1" fill="hold">
                                          <p:stCondLst>
                                            <p:cond delay="0"/>
                                          </p:stCondLst>
                                        </p:cTn>
                                        <p:tgtEl>
                                          <p:spTgt spid="4104"/>
                                        </p:tgtEl>
                                        <p:attrNameLst>
                                          <p:attrName>style.visibility</p:attrName>
                                        </p:attrNameLst>
                                      </p:cBhvr>
                                      <p:to>
                                        <p:strVal val="visible"/>
                                      </p:to>
                                    </p:set>
                                    <p:anim calcmode="lin" valueType="num">
                                      <p:cBhvr additive="base">
                                        <p:cTn id="18" dur="500" fill="hold"/>
                                        <p:tgtEl>
                                          <p:spTgt spid="4104"/>
                                        </p:tgtEl>
                                        <p:attrNameLst>
                                          <p:attrName>ppt_x</p:attrName>
                                        </p:attrNameLst>
                                      </p:cBhvr>
                                      <p:tavLst>
                                        <p:tav tm="0">
                                          <p:val>
                                            <p:strVal val="#ppt_x"/>
                                          </p:val>
                                        </p:tav>
                                        <p:tav tm="100000">
                                          <p:val>
                                            <p:strVal val="#ppt_x"/>
                                          </p:val>
                                        </p:tav>
                                      </p:tavLst>
                                    </p:anim>
                                    <p:anim calcmode="lin" valueType="num">
                                      <p:cBhvr additive="base">
                                        <p:cTn id="19" dur="500" fill="hold"/>
                                        <p:tgtEl>
                                          <p:spTgt spid="4104"/>
                                        </p:tgtEl>
                                        <p:attrNameLst>
                                          <p:attrName>ppt_y</p:attrName>
                                        </p:attrNameLst>
                                      </p:cBhvr>
                                      <p:tavLst>
                                        <p:tav tm="0">
                                          <p:val>
                                            <p:strVal val="0-#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1" fill="hold" grpId="0" nodeType="clickEffect">
                                  <p:stCondLst>
                                    <p:cond delay="0"/>
                                  </p:stCondLst>
                                  <p:childTnLst>
                                    <p:set>
                                      <p:cBhvr>
                                        <p:cTn id="23" dur="1" fill="hold">
                                          <p:stCondLst>
                                            <p:cond delay="0"/>
                                          </p:stCondLst>
                                        </p:cTn>
                                        <p:tgtEl>
                                          <p:spTgt spid="4105"/>
                                        </p:tgtEl>
                                        <p:attrNameLst>
                                          <p:attrName>style.visibility</p:attrName>
                                        </p:attrNameLst>
                                      </p:cBhvr>
                                      <p:to>
                                        <p:strVal val="visible"/>
                                      </p:to>
                                    </p:set>
                                    <p:anim calcmode="lin" valueType="num">
                                      <p:cBhvr additive="base">
                                        <p:cTn id="24" dur="500" fill="hold"/>
                                        <p:tgtEl>
                                          <p:spTgt spid="4105"/>
                                        </p:tgtEl>
                                        <p:attrNameLst>
                                          <p:attrName>ppt_x</p:attrName>
                                        </p:attrNameLst>
                                      </p:cBhvr>
                                      <p:tavLst>
                                        <p:tav tm="0">
                                          <p:val>
                                            <p:strVal val="#ppt_x"/>
                                          </p:val>
                                        </p:tav>
                                        <p:tav tm="100000">
                                          <p:val>
                                            <p:strVal val="#ppt_x"/>
                                          </p:val>
                                        </p:tav>
                                      </p:tavLst>
                                    </p:anim>
                                    <p:anim calcmode="lin" valueType="num">
                                      <p:cBhvr additive="base">
                                        <p:cTn id="25" dur="500" fill="hold"/>
                                        <p:tgtEl>
                                          <p:spTgt spid="4105"/>
                                        </p:tgtEl>
                                        <p:attrNameLst>
                                          <p:attrName>ppt_y</p:attrName>
                                        </p:attrNameLst>
                                      </p:cBhvr>
                                      <p:tavLst>
                                        <p:tav tm="0">
                                          <p:val>
                                            <p:strVal val="0-#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grpId="0" nodeType="clickEffect">
                                  <p:stCondLst>
                                    <p:cond delay="0"/>
                                  </p:stCondLst>
                                  <p:childTnLst>
                                    <p:set>
                                      <p:cBhvr>
                                        <p:cTn id="29" dur="1" fill="hold">
                                          <p:stCondLst>
                                            <p:cond delay="499"/>
                                          </p:stCondLst>
                                        </p:cTn>
                                        <p:tgtEl>
                                          <p:spTgt spid="15"/>
                                        </p:tgtEl>
                                        <p:attrNameLst>
                                          <p:attrName>style.visibility</p:attrName>
                                        </p:attrNameLst>
                                      </p:cBhvr>
                                      <p:to>
                                        <p:strVal val="visible"/>
                                      </p:to>
                                    </p:set>
                                  </p:childTnLst>
                                </p:cTn>
                              </p:par>
                            </p:childTnLst>
                          </p:cTn>
                        </p:par>
                      </p:childTnLst>
                    </p:cTn>
                  </p:par>
                  <p:par>
                    <p:cTn id="30" fill="hold">
                      <p:stCondLst>
                        <p:cond delay="indefinite"/>
                      </p:stCondLst>
                      <p:childTnLst>
                        <p:par>
                          <p:cTn id="31" fill="hold">
                            <p:stCondLst>
                              <p:cond delay="0"/>
                            </p:stCondLst>
                            <p:childTnLst>
                              <p:par>
                                <p:cTn id="32" presetID="2" presetClass="entr" presetSubtype="1" fill="hold" grpId="0" nodeType="clickEffect">
                                  <p:stCondLst>
                                    <p:cond delay="0"/>
                                  </p:stCondLst>
                                  <p:childTnLst>
                                    <p:set>
                                      <p:cBhvr>
                                        <p:cTn id="33" dur="1" fill="hold">
                                          <p:stCondLst>
                                            <p:cond delay="0"/>
                                          </p:stCondLst>
                                        </p:cTn>
                                        <p:tgtEl>
                                          <p:spTgt spid="17"/>
                                        </p:tgtEl>
                                        <p:attrNameLst>
                                          <p:attrName>style.visibility</p:attrName>
                                        </p:attrNameLst>
                                      </p:cBhvr>
                                      <p:to>
                                        <p:strVal val="visible"/>
                                      </p:to>
                                    </p:set>
                                    <p:anim calcmode="lin" valueType="num">
                                      <p:cBhvr additive="base">
                                        <p:cTn id="34" dur="500" fill="hold"/>
                                        <p:tgtEl>
                                          <p:spTgt spid="17"/>
                                        </p:tgtEl>
                                        <p:attrNameLst>
                                          <p:attrName>ppt_x</p:attrName>
                                        </p:attrNameLst>
                                      </p:cBhvr>
                                      <p:tavLst>
                                        <p:tav tm="0">
                                          <p:val>
                                            <p:strVal val="#ppt_x"/>
                                          </p:val>
                                        </p:tav>
                                        <p:tav tm="100000">
                                          <p:val>
                                            <p:strVal val="#ppt_x"/>
                                          </p:val>
                                        </p:tav>
                                      </p:tavLst>
                                    </p:anim>
                                    <p:anim calcmode="lin" valueType="num">
                                      <p:cBhvr additive="base">
                                        <p:cTn id="35" dur="500" fill="hold"/>
                                        <p:tgtEl>
                                          <p:spTgt spid="17"/>
                                        </p:tgtEl>
                                        <p:attrNameLst>
                                          <p:attrName>ppt_y</p:attrName>
                                        </p:attrNameLst>
                                      </p:cBhvr>
                                      <p:tavLst>
                                        <p:tav tm="0">
                                          <p:val>
                                            <p:strVal val="0-#ppt_h/2"/>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2" presetClass="entr" presetSubtype="1" fill="hold" grpId="0" nodeType="clickEffect">
                                  <p:stCondLst>
                                    <p:cond delay="0"/>
                                  </p:stCondLst>
                                  <p:childTnLst>
                                    <p:set>
                                      <p:cBhvr>
                                        <p:cTn id="39" dur="1" fill="hold">
                                          <p:stCondLst>
                                            <p:cond delay="0"/>
                                          </p:stCondLst>
                                        </p:cTn>
                                        <p:tgtEl>
                                          <p:spTgt spid="18"/>
                                        </p:tgtEl>
                                        <p:attrNameLst>
                                          <p:attrName>style.visibility</p:attrName>
                                        </p:attrNameLst>
                                      </p:cBhvr>
                                      <p:to>
                                        <p:strVal val="visible"/>
                                      </p:to>
                                    </p:set>
                                    <p:anim calcmode="lin" valueType="num">
                                      <p:cBhvr additive="base">
                                        <p:cTn id="40" dur="500" fill="hold"/>
                                        <p:tgtEl>
                                          <p:spTgt spid="18"/>
                                        </p:tgtEl>
                                        <p:attrNameLst>
                                          <p:attrName>ppt_x</p:attrName>
                                        </p:attrNameLst>
                                      </p:cBhvr>
                                      <p:tavLst>
                                        <p:tav tm="0">
                                          <p:val>
                                            <p:strVal val="#ppt_x"/>
                                          </p:val>
                                        </p:tav>
                                        <p:tav tm="100000">
                                          <p:val>
                                            <p:strVal val="#ppt_x"/>
                                          </p:val>
                                        </p:tav>
                                      </p:tavLst>
                                    </p:anim>
                                    <p:anim calcmode="lin" valueType="num">
                                      <p:cBhvr additive="base">
                                        <p:cTn id="41" dur="500" fill="hold"/>
                                        <p:tgtEl>
                                          <p:spTgt spid="18"/>
                                        </p:tgtEl>
                                        <p:attrNameLst>
                                          <p:attrName>ppt_y</p:attrName>
                                        </p:attrNameLst>
                                      </p:cBhvr>
                                      <p:tavLst>
                                        <p:tav tm="0">
                                          <p:val>
                                            <p:strVal val="0-#ppt_h/2"/>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2" presetClass="entr" presetSubtype="8" fill="hold" grpId="0" nodeType="clickEffect">
                                  <p:stCondLst>
                                    <p:cond delay="0"/>
                                  </p:stCondLst>
                                  <p:childTnLst>
                                    <p:set>
                                      <p:cBhvr>
                                        <p:cTn id="45" dur="1" fill="hold">
                                          <p:stCondLst>
                                            <p:cond delay="0"/>
                                          </p:stCondLst>
                                        </p:cTn>
                                        <p:tgtEl>
                                          <p:spTgt spid="19"/>
                                        </p:tgtEl>
                                        <p:attrNameLst>
                                          <p:attrName>style.visibility</p:attrName>
                                        </p:attrNameLst>
                                      </p:cBhvr>
                                      <p:to>
                                        <p:strVal val="visible"/>
                                      </p:to>
                                    </p:set>
                                    <p:anim calcmode="lin" valueType="num">
                                      <p:cBhvr additive="base">
                                        <p:cTn id="46" dur="500" fill="hold"/>
                                        <p:tgtEl>
                                          <p:spTgt spid="19"/>
                                        </p:tgtEl>
                                        <p:attrNameLst>
                                          <p:attrName>ppt_x</p:attrName>
                                        </p:attrNameLst>
                                      </p:cBhvr>
                                      <p:tavLst>
                                        <p:tav tm="0">
                                          <p:val>
                                            <p:strVal val="0-#ppt_w/2"/>
                                          </p:val>
                                        </p:tav>
                                        <p:tav tm="100000">
                                          <p:val>
                                            <p:strVal val="#ppt_x"/>
                                          </p:val>
                                        </p:tav>
                                      </p:tavLst>
                                    </p:anim>
                                    <p:anim calcmode="lin" valueType="num">
                                      <p:cBhvr additive="base">
                                        <p:cTn id="47" dur="500" fill="hold"/>
                                        <p:tgtEl>
                                          <p:spTgt spid="19"/>
                                        </p:tgtEl>
                                        <p:attrNameLst>
                                          <p:attrName>ppt_y</p:attrName>
                                        </p:attrNameLst>
                                      </p:cBhvr>
                                      <p:tavLst>
                                        <p:tav tm="0">
                                          <p:val>
                                            <p:strVal val="#ppt_y"/>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2" presetClass="entr" presetSubtype="4" fill="hold" grpId="0" nodeType="clickEffect">
                                  <p:stCondLst>
                                    <p:cond delay="0"/>
                                  </p:stCondLst>
                                  <p:childTnLst>
                                    <p:set>
                                      <p:cBhvr>
                                        <p:cTn id="51" dur="1" fill="hold">
                                          <p:stCondLst>
                                            <p:cond delay="0"/>
                                          </p:stCondLst>
                                        </p:cTn>
                                        <p:tgtEl>
                                          <p:spTgt spid="20"/>
                                        </p:tgtEl>
                                        <p:attrNameLst>
                                          <p:attrName>style.visibility</p:attrName>
                                        </p:attrNameLst>
                                      </p:cBhvr>
                                      <p:to>
                                        <p:strVal val="visible"/>
                                      </p:to>
                                    </p:set>
                                    <p:anim calcmode="lin" valueType="num">
                                      <p:cBhvr additive="base">
                                        <p:cTn id="52" dur="500" fill="hold"/>
                                        <p:tgtEl>
                                          <p:spTgt spid="20"/>
                                        </p:tgtEl>
                                        <p:attrNameLst>
                                          <p:attrName>ppt_x</p:attrName>
                                        </p:attrNameLst>
                                      </p:cBhvr>
                                      <p:tavLst>
                                        <p:tav tm="0">
                                          <p:val>
                                            <p:strVal val="#ppt_x"/>
                                          </p:val>
                                        </p:tav>
                                        <p:tav tm="100000">
                                          <p:val>
                                            <p:strVal val="#ppt_x"/>
                                          </p:val>
                                        </p:tav>
                                      </p:tavLst>
                                    </p:anim>
                                    <p:anim calcmode="lin" valueType="num">
                                      <p:cBhvr additive="base">
                                        <p:cTn id="53"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54" fill="hold">
                      <p:stCondLst>
                        <p:cond delay="indefinite"/>
                      </p:stCondLst>
                      <p:childTnLst>
                        <p:par>
                          <p:cTn id="55" fill="hold">
                            <p:stCondLst>
                              <p:cond delay="0"/>
                            </p:stCondLst>
                            <p:childTnLst>
                              <p:par>
                                <p:cTn id="56" presetID="5" presetClass="entr" presetSubtype="10" fill="hold" grpId="0" nodeType="clickEffect">
                                  <p:stCondLst>
                                    <p:cond delay="0"/>
                                  </p:stCondLst>
                                  <p:childTnLst>
                                    <p:set>
                                      <p:cBhvr>
                                        <p:cTn id="57" dur="1" fill="hold">
                                          <p:stCondLst>
                                            <p:cond delay="0"/>
                                          </p:stCondLst>
                                        </p:cTn>
                                        <p:tgtEl>
                                          <p:spTgt spid="12"/>
                                        </p:tgtEl>
                                        <p:attrNameLst>
                                          <p:attrName>style.visibility</p:attrName>
                                        </p:attrNameLst>
                                      </p:cBhvr>
                                      <p:to>
                                        <p:strVal val="visible"/>
                                      </p:to>
                                    </p:set>
                                    <p:animEffect transition="in" filter="checkerboard(across)">
                                      <p:cBhvr>
                                        <p:cTn id="58" dur="500"/>
                                        <p:tgtEl>
                                          <p:spTgt spid="12"/>
                                        </p:tgtEl>
                                      </p:cBhvr>
                                    </p:animEffect>
                                  </p:childTnLst>
                                </p:cTn>
                              </p:par>
                            </p:childTnLst>
                          </p:cTn>
                        </p:par>
                      </p:childTnLst>
                    </p:cTn>
                  </p:par>
                  <p:par>
                    <p:cTn id="59" fill="hold">
                      <p:stCondLst>
                        <p:cond delay="indefinite"/>
                      </p:stCondLst>
                      <p:childTnLst>
                        <p:par>
                          <p:cTn id="60" fill="hold">
                            <p:stCondLst>
                              <p:cond delay="0"/>
                            </p:stCondLst>
                            <p:childTnLst>
                              <p:par>
                                <p:cTn id="61" presetID="5" presetClass="entr" presetSubtype="10" fill="hold" grpId="0" nodeType="clickEffect">
                                  <p:stCondLst>
                                    <p:cond delay="0"/>
                                  </p:stCondLst>
                                  <p:childTnLst>
                                    <p:set>
                                      <p:cBhvr>
                                        <p:cTn id="62" dur="1" fill="hold">
                                          <p:stCondLst>
                                            <p:cond delay="0"/>
                                          </p:stCondLst>
                                        </p:cTn>
                                        <p:tgtEl>
                                          <p:spTgt spid="13"/>
                                        </p:tgtEl>
                                        <p:attrNameLst>
                                          <p:attrName>style.visibility</p:attrName>
                                        </p:attrNameLst>
                                      </p:cBhvr>
                                      <p:to>
                                        <p:strVal val="visible"/>
                                      </p:to>
                                    </p:set>
                                    <p:animEffect transition="in" filter="checkerboard(across)">
                                      <p:cBhvr>
                                        <p:cTn id="6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03" grpId="0" autoUpdateAnimBg="0"/>
      <p:bldP spid="4104" grpId="0" autoUpdateAnimBg="0"/>
      <p:bldP spid="4105" grpId="0" autoUpdateAnimBg="0"/>
      <p:bldP spid="4119" grpId="0" animBg="1" autoUpdateAnimBg="0"/>
      <p:bldP spid="15" grpId="0" autoUpdateAnimBg="0"/>
      <p:bldP spid="17" grpId="0" autoUpdateAnimBg="0"/>
      <p:bldP spid="18" grpId="0" autoUpdateAnimBg="0"/>
      <p:bldP spid="19" grpId="0" autoUpdateAnimBg="0"/>
      <p:bldP spid="20" grpId="0" autoUpdateAnimBg="0"/>
      <p:bldP spid="12" grpId="0" animBg="1"/>
      <p:bldP spid="13"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P.A.C.E.D. Decision Grid</a:t>
            </a:r>
            <a:br>
              <a:rPr lang="en-US" dirty="0" smtClean="0"/>
            </a:br>
            <a:r>
              <a:rPr lang="en-US" sz="2400" dirty="0" smtClean="0"/>
              <a:t>Content Examples</a:t>
            </a:r>
            <a:endParaRPr lang="en-US" dirty="0"/>
          </a:p>
        </p:txBody>
      </p:sp>
      <p:sp>
        <p:nvSpPr>
          <p:cNvPr id="3" name="Content Placeholder 2"/>
          <p:cNvSpPr>
            <a:spLocks noGrp="1"/>
          </p:cNvSpPr>
          <p:nvPr>
            <p:ph idx="1"/>
          </p:nvPr>
        </p:nvSpPr>
        <p:spPr>
          <a:xfrm>
            <a:off x="533400" y="1371600"/>
            <a:ext cx="8229600" cy="4525963"/>
          </a:xfrm>
        </p:spPr>
        <p:txBody>
          <a:bodyPr/>
          <a:lstStyle/>
          <a:p>
            <a:pPr algn="ctr">
              <a:buNone/>
            </a:pPr>
            <a:endParaRPr lang="en-US" i="1" dirty="0" smtClean="0"/>
          </a:p>
          <a:p>
            <a:pPr algn="ctr">
              <a:buNone/>
            </a:pPr>
            <a:endParaRPr lang="en-US" i="1" dirty="0" smtClean="0"/>
          </a:p>
          <a:p>
            <a:pPr algn="ctr">
              <a:buNone/>
            </a:pPr>
            <a:endParaRPr lang="en-US" i="1" dirty="0" smtClean="0"/>
          </a:p>
          <a:p>
            <a:pPr algn="ctr">
              <a:buNone/>
            </a:pPr>
            <a:endParaRPr lang="en-US" i="1" dirty="0"/>
          </a:p>
        </p:txBody>
      </p:sp>
      <p:sp>
        <p:nvSpPr>
          <p:cNvPr id="7" name="TextBox 6"/>
          <p:cNvSpPr txBox="1"/>
          <p:nvPr/>
        </p:nvSpPr>
        <p:spPr>
          <a:xfrm>
            <a:off x="685800" y="1752601"/>
            <a:ext cx="7696200" cy="4401205"/>
          </a:xfrm>
          <a:prstGeom prst="rect">
            <a:avLst/>
          </a:prstGeom>
          <a:noFill/>
        </p:spPr>
        <p:txBody>
          <a:bodyPr wrap="square" rtlCol="0">
            <a:spAutoFit/>
          </a:bodyPr>
          <a:lstStyle/>
          <a:p>
            <a:pPr>
              <a:buFont typeface="Wingdings" pitchFamily="2" charset="2"/>
              <a:buChar char="v"/>
            </a:pPr>
            <a:r>
              <a:rPr lang="en-US" sz="2800" dirty="0" smtClean="0"/>
              <a:t>  Which New Deal Program would be best to join?</a:t>
            </a:r>
          </a:p>
          <a:p>
            <a:pPr>
              <a:buFont typeface="Wingdings" pitchFamily="2" charset="2"/>
              <a:buChar char="v"/>
            </a:pPr>
            <a:endParaRPr lang="en-US" sz="2800" dirty="0" smtClean="0"/>
          </a:p>
          <a:p>
            <a:pPr>
              <a:buFont typeface="Wingdings" pitchFamily="2" charset="2"/>
              <a:buChar char="v"/>
            </a:pPr>
            <a:r>
              <a:rPr lang="en-US" sz="2800" dirty="0" smtClean="0"/>
              <a:t>  Which of the Reconstruction Amendments is the most important?</a:t>
            </a:r>
          </a:p>
          <a:p>
            <a:pPr>
              <a:buFont typeface="Wingdings" pitchFamily="2" charset="2"/>
              <a:buChar char="v"/>
            </a:pPr>
            <a:endParaRPr lang="en-US" sz="2800" dirty="0" smtClean="0"/>
          </a:p>
          <a:p>
            <a:pPr>
              <a:buFont typeface="Wingdings" pitchFamily="2" charset="2"/>
              <a:buChar char="v"/>
            </a:pPr>
            <a:r>
              <a:rPr lang="en-US" sz="2800" dirty="0" smtClean="0"/>
              <a:t>  Who should the US elect as their president in the 2016 election?  </a:t>
            </a:r>
          </a:p>
          <a:p>
            <a:endParaRPr lang="en-US" dirty="0" smtClean="0"/>
          </a:p>
          <a:p>
            <a:endParaRPr lang="en-US" dirty="0" smtClean="0"/>
          </a:p>
          <a:p>
            <a:endParaRPr lang="en-US" dirty="0" smtClean="0"/>
          </a:p>
          <a:p>
            <a:endParaRPr lang="en-US" dirty="0"/>
          </a:p>
        </p:txBody>
      </p:sp>
    </p:spTree>
    <p:extLst>
      <p:ext uri="{BB962C8B-B14F-4D97-AF65-F5344CB8AC3E}">
        <p14:creationId xmlns:p14="http://schemas.microsoft.com/office/powerpoint/2010/main" val="7938410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P.A.C.E.D. Decision Grid</a:t>
            </a:r>
            <a:br>
              <a:rPr lang="en-US" dirty="0" smtClean="0"/>
            </a:br>
            <a:r>
              <a:rPr lang="en-US" sz="2400" dirty="0" smtClean="0"/>
              <a:t>Content Examples</a:t>
            </a:r>
            <a:endParaRPr lang="en-US" dirty="0"/>
          </a:p>
        </p:txBody>
      </p:sp>
      <p:sp>
        <p:nvSpPr>
          <p:cNvPr id="3" name="Content Placeholder 2"/>
          <p:cNvSpPr>
            <a:spLocks noGrp="1"/>
          </p:cNvSpPr>
          <p:nvPr>
            <p:ph idx="1"/>
          </p:nvPr>
        </p:nvSpPr>
        <p:spPr>
          <a:xfrm>
            <a:off x="533400" y="1371600"/>
            <a:ext cx="8229600" cy="4525963"/>
          </a:xfrm>
        </p:spPr>
        <p:txBody>
          <a:bodyPr/>
          <a:lstStyle/>
          <a:p>
            <a:pPr algn="ctr">
              <a:buNone/>
            </a:pPr>
            <a:endParaRPr lang="en-US" i="1" dirty="0" smtClean="0"/>
          </a:p>
          <a:p>
            <a:pPr algn="ctr">
              <a:buNone/>
            </a:pPr>
            <a:endParaRPr lang="en-US" i="1" dirty="0" smtClean="0"/>
          </a:p>
          <a:p>
            <a:pPr algn="ctr">
              <a:buNone/>
            </a:pPr>
            <a:endParaRPr lang="en-US" i="1" dirty="0" smtClean="0"/>
          </a:p>
          <a:p>
            <a:pPr algn="ctr">
              <a:buNone/>
            </a:pPr>
            <a:endParaRPr lang="en-US" i="1" dirty="0"/>
          </a:p>
        </p:txBody>
      </p:sp>
      <p:sp>
        <p:nvSpPr>
          <p:cNvPr id="7" name="TextBox 6"/>
          <p:cNvSpPr txBox="1"/>
          <p:nvPr/>
        </p:nvSpPr>
        <p:spPr>
          <a:xfrm>
            <a:off x="685800" y="1752601"/>
            <a:ext cx="7696200" cy="3539430"/>
          </a:xfrm>
          <a:prstGeom prst="rect">
            <a:avLst/>
          </a:prstGeom>
          <a:noFill/>
        </p:spPr>
        <p:txBody>
          <a:bodyPr wrap="square" rtlCol="0">
            <a:spAutoFit/>
          </a:bodyPr>
          <a:lstStyle/>
          <a:p>
            <a:pPr>
              <a:buFont typeface="Wingdings" pitchFamily="2" charset="2"/>
              <a:buChar char="v"/>
            </a:pPr>
            <a:r>
              <a:rPr lang="en-US" sz="2800" dirty="0" smtClean="0"/>
              <a:t>  At your table, create a Student Learning Experience Question for a paced decision guide.</a:t>
            </a:r>
          </a:p>
          <a:p>
            <a:pPr>
              <a:buFont typeface="Wingdings" pitchFamily="2" charset="2"/>
              <a:buChar char="v"/>
            </a:pPr>
            <a:r>
              <a:rPr lang="en-US" sz="2800" dirty="0" smtClean="0"/>
              <a:t>List the Criteria and Alternatives on your chart</a:t>
            </a:r>
          </a:p>
          <a:p>
            <a:pPr>
              <a:buFont typeface="Wingdings" pitchFamily="2" charset="2"/>
              <a:buChar char="v"/>
            </a:pPr>
            <a:r>
              <a:rPr lang="en-US" sz="2800" dirty="0" smtClean="0"/>
              <a:t>Share with everyone</a:t>
            </a:r>
          </a:p>
          <a:p>
            <a:endParaRPr lang="en-US" dirty="0" smtClean="0"/>
          </a:p>
          <a:p>
            <a:endParaRPr lang="en-US" dirty="0" smtClean="0"/>
          </a:p>
          <a:p>
            <a:endParaRPr lang="en-US" dirty="0" smtClean="0"/>
          </a:p>
          <a:p>
            <a:endParaRPr lang="en-US" dirty="0"/>
          </a:p>
        </p:txBody>
      </p:sp>
    </p:spTree>
    <p:extLst>
      <p:ext uri="{BB962C8B-B14F-4D97-AF65-F5344CB8AC3E}">
        <p14:creationId xmlns:p14="http://schemas.microsoft.com/office/powerpoint/2010/main" val="14578955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26"/>
        <p:cNvGrpSpPr/>
        <p:nvPr/>
      </p:nvGrpSpPr>
      <p:grpSpPr>
        <a:xfrm>
          <a:off x="0" y="0"/>
          <a:ext cx="0" cy="0"/>
          <a:chOff x="0" y="0"/>
          <a:chExt cx="0" cy="0"/>
        </a:xfrm>
      </p:grpSpPr>
      <p:sp>
        <p:nvSpPr>
          <p:cNvPr id="227" name="Shape 227"/>
          <p:cNvSpPr txBox="1">
            <a:spLocks noGrp="1"/>
          </p:cNvSpPr>
          <p:nvPr>
            <p:ph type="title"/>
          </p:nvPr>
        </p:nvSpPr>
        <p:spPr>
          <a:prstGeom prst="rect">
            <a:avLst/>
          </a:prstGeom>
          <a:noFill/>
          <a:ln>
            <a:noFill/>
          </a:ln>
        </p:spPr>
        <p:txBody>
          <a:bodyPr lIns="91425" tIns="45700" rIns="91425" bIns="45700" anchor="ctr" anchorCtr="0">
            <a:noAutofit/>
          </a:bodyPr>
          <a:lstStyle/>
          <a:p>
            <a:pPr marL="0" marR="0" lvl="0" indent="0" algn="ctr" rtl="0">
              <a:lnSpc>
                <a:spcPct val="100000"/>
              </a:lnSpc>
              <a:spcBef>
                <a:spcPts val="0"/>
              </a:spcBef>
              <a:spcAft>
                <a:spcPts val="0"/>
              </a:spcAft>
              <a:buClr>
                <a:srgbClr val="0070C0"/>
              </a:buClr>
              <a:buSzPct val="25000"/>
              <a:buFont typeface="Times New Roman"/>
              <a:buNone/>
            </a:pPr>
            <a:r>
              <a:rPr lang="en-US" sz="3600" b="1" i="0" u="none" strike="noStrike" cap="none">
                <a:solidFill>
                  <a:srgbClr val="0070C0"/>
                </a:solidFill>
                <a:latin typeface="Times New Roman"/>
                <a:ea typeface="Times New Roman"/>
                <a:cs typeface="Times New Roman"/>
                <a:sym typeface="Times New Roman"/>
              </a:rPr>
              <a:t>Each standard will have a rating on the progression chart…</a:t>
            </a:r>
          </a:p>
        </p:txBody>
      </p:sp>
      <p:sp>
        <p:nvSpPr>
          <p:cNvPr id="228" name="Shape 228"/>
          <p:cNvSpPr txBox="1">
            <a:spLocks noGrp="1"/>
          </p:cNvSpPr>
          <p:nvPr>
            <p:ph type="body" idx="1"/>
          </p:nvPr>
        </p:nvSpPr>
        <p:spPr>
          <a:prstGeom prst="rect">
            <a:avLst/>
          </a:prstGeom>
          <a:noFill/>
          <a:ln>
            <a:noFill/>
          </a:ln>
        </p:spPr>
        <p:txBody>
          <a:bodyPr lIns="91425" tIns="45700" rIns="91425" bIns="45700" anchor="t" anchorCtr="0">
            <a:noAutofit/>
          </a:bodyPr>
          <a:lstStyle/>
          <a:p>
            <a:pPr marL="342900" marR="0" lvl="0" indent="-342900" algn="l" rtl="0">
              <a:lnSpc>
                <a:spcPct val="80000"/>
              </a:lnSpc>
              <a:spcBef>
                <a:spcPts val="0"/>
              </a:spcBef>
              <a:spcAft>
                <a:spcPts val="0"/>
              </a:spcAft>
              <a:buClr>
                <a:schemeClr val="dk1"/>
              </a:buClr>
              <a:buSzPct val="97435"/>
              <a:buFont typeface="Arial"/>
              <a:buChar char="•"/>
            </a:pPr>
            <a:r>
              <a:rPr lang="en-US" sz="3060" b="1" i="0" u="none" strike="noStrike" cap="none">
                <a:solidFill>
                  <a:schemeClr val="dk1"/>
                </a:solidFill>
                <a:latin typeface="Arial"/>
                <a:ea typeface="Arial"/>
                <a:cs typeface="Arial"/>
                <a:sym typeface="Arial"/>
              </a:rPr>
              <a:t>Conceptual understanding- </a:t>
            </a:r>
            <a:r>
              <a:rPr lang="en-US" sz="3060" b="0" i="0" u="none" strike="noStrike" cap="none">
                <a:solidFill>
                  <a:schemeClr val="dk1"/>
                </a:solidFill>
                <a:latin typeface="Arial"/>
                <a:ea typeface="Arial"/>
                <a:cs typeface="Arial"/>
                <a:sym typeface="Arial"/>
              </a:rPr>
              <a:t>student is first introduced to the skill and applies the skill appropriately in varied situations</a:t>
            </a:r>
          </a:p>
          <a:p>
            <a:pPr marL="342900" marR="0" lvl="0" indent="-342900" algn="l" rtl="0">
              <a:lnSpc>
                <a:spcPct val="80000"/>
              </a:lnSpc>
              <a:spcBef>
                <a:spcPts val="612"/>
              </a:spcBef>
              <a:spcAft>
                <a:spcPts val="0"/>
              </a:spcAft>
              <a:buClr>
                <a:schemeClr val="dk1"/>
              </a:buClr>
              <a:buSzPct val="97435"/>
              <a:buFont typeface="Arial"/>
              <a:buChar char="•"/>
            </a:pPr>
            <a:r>
              <a:rPr lang="en-US" sz="3060" b="1" i="0" u="none" strike="noStrike" cap="none">
                <a:solidFill>
                  <a:schemeClr val="dk1"/>
                </a:solidFill>
                <a:latin typeface="Arial"/>
                <a:ea typeface="Arial"/>
                <a:cs typeface="Arial"/>
                <a:sym typeface="Arial"/>
              </a:rPr>
              <a:t>Scaffolding the understanding- </a:t>
            </a:r>
            <a:r>
              <a:rPr lang="en-US" sz="3060" b="0" i="0" u="none" strike="noStrike" cap="none">
                <a:solidFill>
                  <a:schemeClr val="dk1"/>
                </a:solidFill>
                <a:latin typeface="Arial"/>
                <a:ea typeface="Arial"/>
                <a:cs typeface="Arial"/>
                <a:sym typeface="Arial"/>
              </a:rPr>
              <a:t>develops the skills and integrates the skill appropriately across new concepts</a:t>
            </a:r>
          </a:p>
          <a:p>
            <a:pPr marL="342900" marR="0" lvl="0" indent="-342900" algn="l" rtl="0">
              <a:lnSpc>
                <a:spcPct val="80000"/>
              </a:lnSpc>
              <a:spcBef>
                <a:spcPts val="612"/>
              </a:spcBef>
              <a:spcAft>
                <a:spcPts val="0"/>
              </a:spcAft>
              <a:buClr>
                <a:schemeClr val="dk1"/>
              </a:buClr>
              <a:buSzPct val="97435"/>
              <a:buFont typeface="Arial"/>
              <a:buChar char="•"/>
            </a:pPr>
            <a:r>
              <a:rPr lang="en-US" sz="3060" b="1" i="0" u="none" strike="noStrike" cap="none">
                <a:solidFill>
                  <a:schemeClr val="dk1"/>
                </a:solidFill>
                <a:latin typeface="Arial"/>
                <a:ea typeface="Arial"/>
                <a:cs typeface="Arial"/>
                <a:sym typeface="Arial"/>
              </a:rPr>
              <a:t>Analyzing the understanding- </a:t>
            </a:r>
            <a:r>
              <a:rPr lang="en-US" sz="3060" b="0" i="0" u="none" strike="noStrike" cap="none">
                <a:solidFill>
                  <a:schemeClr val="dk1"/>
                </a:solidFill>
                <a:latin typeface="Arial"/>
                <a:ea typeface="Arial"/>
                <a:cs typeface="Arial"/>
                <a:sym typeface="Arial"/>
              </a:rPr>
              <a:t>knowledgeable about the skill from previous instruction, applies skill to new concepts and analyzes the outcomes. </a:t>
            </a:r>
          </a:p>
        </p:txBody>
      </p:sp>
      <p:sp>
        <p:nvSpPr>
          <p:cNvPr id="229" name="Shape 229"/>
          <p:cNvSpPr txBox="1">
            <a:spLocks noGrp="1"/>
          </p:cNvSpPr>
          <p:nvPr>
            <p:ph type="sldNum" idx="12"/>
          </p:nvPr>
        </p:nvSpPr>
        <p:spPr>
          <a:prstGeom prst="rect">
            <a:avLst/>
          </a:prstGeom>
          <a:noFill/>
          <a:ln>
            <a:noFill/>
          </a:ln>
        </p:spPr>
        <p:txBody>
          <a:bodyPr lIns="91425" tIns="45700" rIns="91425" bIns="45700" anchor="ctr" anchorCtr="0">
            <a:noAutofit/>
          </a:bodyPr>
          <a:lstStyle/>
          <a:p>
            <a:pPr marL="0" marR="0" lvl="0" indent="0" algn="r" rtl="0">
              <a:lnSpc>
                <a:spcPct val="100000"/>
              </a:lnSpc>
              <a:spcBef>
                <a:spcPts val="0"/>
              </a:spcBef>
              <a:spcAft>
                <a:spcPts val="0"/>
              </a:spcAft>
              <a:buClr>
                <a:schemeClr val="lt1"/>
              </a:buClr>
              <a:buSzPct val="25000"/>
              <a:buFont typeface="Calibri"/>
              <a:buNone/>
            </a:pPr>
            <a:fld id="{00000000-1234-1234-1234-123412341234}" type="slidenum">
              <a:rPr lang="en-US" sz="1200" b="1" i="0" u="none" strike="noStrike" cap="none">
                <a:solidFill>
                  <a:schemeClr val="lt1"/>
                </a:solidFill>
                <a:latin typeface="Calibri"/>
                <a:ea typeface="Calibri"/>
                <a:cs typeface="Calibri"/>
                <a:sym typeface="Calibri"/>
              </a:rPr>
              <a:t>5</a:t>
            </a:fld>
            <a:endParaRPr lang="en-US" sz="1200" b="1" i="0" u="none" strike="noStrike" cap="none">
              <a:solidFill>
                <a:schemeClr val="lt1"/>
              </a:solidFill>
              <a:latin typeface="Calibri"/>
              <a:ea typeface="Calibri"/>
              <a:cs typeface="Calibri"/>
              <a:sym typeface="Calibri"/>
            </a:endParaRPr>
          </a:p>
        </p:txBody>
      </p:sp>
    </p:spTree>
  </p:cSld>
  <p:clrMapOvr>
    <a:masterClrMapping/>
  </p:clrMapOvr>
  <p:transition spd="slow">
    <p:fade/>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404"/>
        <p:cNvGrpSpPr/>
        <p:nvPr/>
      </p:nvGrpSpPr>
      <p:grpSpPr>
        <a:xfrm>
          <a:off x="0" y="0"/>
          <a:ext cx="0" cy="0"/>
          <a:chOff x="0" y="0"/>
          <a:chExt cx="0" cy="0"/>
        </a:xfrm>
      </p:grpSpPr>
      <p:pic>
        <p:nvPicPr>
          <p:cNvPr id="405" name="Shape 405" descr="us map.jpg"/>
          <p:cNvPicPr preferRelativeResize="0"/>
          <p:nvPr/>
        </p:nvPicPr>
        <p:blipFill rotWithShape="1">
          <a:blip r:embed="rId3">
            <a:alphaModFix amt="48000"/>
          </a:blip>
          <a:srcRect/>
          <a:stretch/>
        </p:blipFill>
        <p:spPr>
          <a:xfrm>
            <a:off x="457200" y="0"/>
            <a:ext cx="7696199" cy="6248399"/>
          </a:xfrm>
          <a:prstGeom prst="rect">
            <a:avLst/>
          </a:prstGeom>
          <a:noFill/>
          <a:ln>
            <a:noFill/>
          </a:ln>
        </p:spPr>
      </p:pic>
      <p:sp>
        <p:nvSpPr>
          <p:cNvPr id="406" name="Shape 406"/>
          <p:cNvSpPr txBox="1">
            <a:spLocks noGrp="1"/>
          </p:cNvSpPr>
          <p:nvPr>
            <p:ph type="title"/>
          </p:nvPr>
        </p:nvSpPr>
        <p:spPr>
          <a:xfrm>
            <a:off x="457200" y="274637"/>
            <a:ext cx="7543800" cy="1143000"/>
          </a:xfrm>
          <a:prstGeom prst="rect">
            <a:avLst/>
          </a:prstGeom>
          <a:noFill/>
          <a:ln>
            <a:noFill/>
          </a:ln>
        </p:spPr>
        <p:txBody>
          <a:bodyPr lIns="91425" tIns="45700" rIns="91425" bIns="45700" anchor="ctr" anchorCtr="0">
            <a:noAutofit/>
          </a:bodyPr>
          <a:lstStyle/>
          <a:p>
            <a:pPr marL="0" marR="0" lvl="0" indent="0" algn="ctr" rtl="0">
              <a:spcBef>
                <a:spcPts val="0"/>
              </a:spcBef>
              <a:buClr>
                <a:srgbClr val="0070C0"/>
              </a:buClr>
              <a:buSzPct val="25000"/>
              <a:buFont typeface="Times New Roman"/>
              <a:buNone/>
            </a:pPr>
            <a:r>
              <a:rPr lang="en-US" sz="5100" b="1" i="0" u="none" strike="noStrike" cap="none" dirty="0">
                <a:solidFill>
                  <a:srgbClr val="0070C0"/>
                </a:solidFill>
                <a:latin typeface="Times New Roman"/>
                <a:ea typeface="Times New Roman"/>
                <a:cs typeface="Times New Roman"/>
                <a:sym typeface="Times New Roman"/>
              </a:rPr>
              <a:t>Mapping Project</a:t>
            </a:r>
          </a:p>
        </p:txBody>
      </p:sp>
      <p:sp>
        <p:nvSpPr>
          <p:cNvPr id="407" name="Shape 407"/>
          <p:cNvSpPr txBox="1">
            <a:spLocks noGrp="1"/>
          </p:cNvSpPr>
          <p:nvPr>
            <p:ph type="body" idx="1"/>
          </p:nvPr>
        </p:nvSpPr>
        <p:spPr>
          <a:xfrm>
            <a:off x="457200" y="1600200"/>
            <a:ext cx="7543800" cy="4525963"/>
          </a:xfrm>
          <a:prstGeom prst="rect">
            <a:avLst/>
          </a:prstGeom>
          <a:noFill/>
          <a:ln>
            <a:noFill/>
          </a:ln>
        </p:spPr>
        <p:txBody>
          <a:bodyPr lIns="91425" tIns="45700" rIns="91425" bIns="45700" anchor="t" anchorCtr="0">
            <a:noAutofit/>
          </a:bodyPr>
          <a:lstStyle/>
          <a:p>
            <a:pPr marL="742950" marR="0" lvl="0" indent="-742950" algn="l" rtl="0">
              <a:lnSpc>
                <a:spcPct val="80000"/>
              </a:lnSpc>
              <a:spcBef>
                <a:spcPts val="0"/>
              </a:spcBef>
              <a:spcAft>
                <a:spcPts val="0"/>
              </a:spcAft>
              <a:buClr>
                <a:schemeClr val="dk1"/>
              </a:buClr>
              <a:buSzPct val="100909"/>
              <a:buFont typeface="Arial"/>
              <a:buAutoNum type="arabicPeriod"/>
            </a:pPr>
            <a:r>
              <a:rPr lang="en-US" sz="3330" b="1" i="0" u="none" strike="noStrike" cap="none" dirty="0">
                <a:solidFill>
                  <a:schemeClr val="dk1"/>
                </a:solidFill>
                <a:latin typeface="Arial"/>
                <a:ea typeface="Arial"/>
                <a:cs typeface="Arial"/>
                <a:sym typeface="Arial"/>
              </a:rPr>
              <a:t>Show students several US maps (political, topographic, physical) </a:t>
            </a:r>
          </a:p>
          <a:p>
            <a:pPr marL="742950" marR="0" lvl="0" indent="-742950" algn="l" rtl="0">
              <a:lnSpc>
                <a:spcPct val="80000"/>
              </a:lnSpc>
              <a:spcBef>
                <a:spcPts val="666"/>
              </a:spcBef>
              <a:spcAft>
                <a:spcPts val="0"/>
              </a:spcAft>
              <a:buClr>
                <a:schemeClr val="dk1"/>
              </a:buClr>
              <a:buSzPct val="100909"/>
              <a:buFont typeface="Arial"/>
              <a:buAutoNum type="arabicPeriod"/>
            </a:pPr>
            <a:r>
              <a:rPr lang="en-US" sz="3330" b="1" i="0" u="none" strike="noStrike" cap="none" dirty="0">
                <a:solidFill>
                  <a:schemeClr val="dk1"/>
                </a:solidFill>
                <a:latin typeface="Arial"/>
                <a:ea typeface="Arial"/>
                <a:cs typeface="Arial"/>
                <a:sym typeface="Arial"/>
              </a:rPr>
              <a:t>Create a mental map on blank piece of paper.</a:t>
            </a:r>
          </a:p>
          <a:p>
            <a:pPr marL="1143000" marR="0" lvl="1" indent="-749300" algn="l" rtl="0">
              <a:lnSpc>
                <a:spcPct val="80000"/>
              </a:lnSpc>
              <a:spcBef>
                <a:spcPts val="592"/>
              </a:spcBef>
              <a:spcAft>
                <a:spcPts val="0"/>
              </a:spcAft>
              <a:buClr>
                <a:schemeClr val="dk2"/>
              </a:buClr>
              <a:buSzPct val="98666"/>
              <a:buFont typeface="Arial"/>
              <a:buChar char="•"/>
            </a:pPr>
            <a:r>
              <a:rPr lang="en-US" sz="2960" b="0" i="0" u="none" strike="noStrike" cap="none" dirty="0">
                <a:solidFill>
                  <a:schemeClr val="dk2"/>
                </a:solidFill>
                <a:latin typeface="Arial"/>
                <a:ea typeface="Arial"/>
                <a:cs typeface="Arial"/>
                <a:sym typeface="Arial"/>
              </a:rPr>
              <a:t>Review importance of map legend and create.</a:t>
            </a:r>
          </a:p>
          <a:p>
            <a:pPr marL="1143000" marR="0" lvl="1" indent="-749300" algn="l" rtl="0">
              <a:lnSpc>
                <a:spcPct val="80000"/>
              </a:lnSpc>
              <a:spcBef>
                <a:spcPts val="592"/>
              </a:spcBef>
              <a:spcAft>
                <a:spcPts val="0"/>
              </a:spcAft>
              <a:buClr>
                <a:schemeClr val="dk2"/>
              </a:buClr>
              <a:buSzPct val="98666"/>
              <a:buFont typeface="Arial"/>
              <a:buChar char="•"/>
            </a:pPr>
            <a:r>
              <a:rPr lang="en-US" sz="2960" b="0" i="0" u="none" strike="noStrike" cap="none" dirty="0" smtClean="0">
                <a:solidFill>
                  <a:schemeClr val="dk2"/>
                </a:solidFill>
                <a:latin typeface="Arial"/>
                <a:ea typeface="Arial"/>
                <a:cs typeface="Arial"/>
                <a:sym typeface="Arial"/>
              </a:rPr>
              <a:t>Identify major landmasses from memory.</a:t>
            </a:r>
            <a:endParaRPr lang="en-US" sz="2960" b="0" i="0" u="none" strike="noStrike" cap="none" dirty="0">
              <a:solidFill>
                <a:schemeClr val="dk2"/>
              </a:solidFill>
              <a:latin typeface="Arial"/>
              <a:ea typeface="Arial"/>
              <a:cs typeface="Arial"/>
              <a:sym typeface="Arial"/>
            </a:endParaRPr>
          </a:p>
          <a:p>
            <a:pPr marL="1143000" marR="0" lvl="1" indent="-749300" algn="l" rtl="0">
              <a:lnSpc>
                <a:spcPct val="80000"/>
              </a:lnSpc>
              <a:spcBef>
                <a:spcPts val="592"/>
              </a:spcBef>
              <a:buClr>
                <a:schemeClr val="dk2"/>
              </a:buClr>
              <a:buSzPct val="98666"/>
              <a:buFont typeface="Arial"/>
              <a:buChar char="•"/>
            </a:pPr>
            <a:r>
              <a:rPr lang="en-US" sz="2960" b="0" i="0" u="none" strike="noStrike" cap="none" dirty="0">
                <a:solidFill>
                  <a:schemeClr val="dk2"/>
                </a:solidFill>
                <a:latin typeface="Arial"/>
                <a:ea typeface="Arial"/>
                <a:cs typeface="Arial"/>
                <a:sym typeface="Arial"/>
              </a:rPr>
              <a:t>Discuss and compare with those around you!</a:t>
            </a:r>
          </a:p>
        </p:txBody>
      </p:sp>
      <p:sp>
        <p:nvSpPr>
          <p:cNvPr id="408" name="Shape 408"/>
          <p:cNvSpPr txBox="1">
            <a:spLocks noGrp="1"/>
          </p:cNvSpPr>
          <p:nvPr>
            <p:ph type="sldNum" idx="12"/>
          </p:nvPr>
        </p:nvSpPr>
        <p:spPr>
          <a:xfrm>
            <a:off x="8305800" y="6340475"/>
            <a:ext cx="381000"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b="1">
                <a:solidFill>
                  <a:schemeClr val="lt1"/>
                </a:solidFill>
                <a:latin typeface="Calibri"/>
                <a:ea typeface="Calibri"/>
                <a:cs typeface="Calibri"/>
                <a:sym typeface="Calibri"/>
              </a:rPr>
              <a:t>50</a:t>
            </a:fld>
            <a:endParaRPr lang="en-US" sz="1200" b="1">
              <a:solidFill>
                <a:schemeClr val="lt1"/>
              </a:solidFill>
              <a:latin typeface="Calibri"/>
              <a:ea typeface="Calibri"/>
              <a:cs typeface="Calibri"/>
              <a:sym typeface="Calibri"/>
            </a:endParaRPr>
          </a:p>
        </p:txBody>
      </p:sp>
    </p:spTree>
    <p:extLst>
      <p:ext uri="{BB962C8B-B14F-4D97-AF65-F5344CB8AC3E}">
        <p14:creationId xmlns:p14="http://schemas.microsoft.com/office/powerpoint/2010/main" val="2757814542"/>
      </p:ext>
    </p:extLst>
  </p:cSld>
  <p:clrMapOvr>
    <a:masterClrMapping/>
  </p:clrMapOvr>
  <p:transition spd="slow">
    <p:fade/>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Shape 413"/>
        <p:cNvGrpSpPr/>
        <p:nvPr/>
      </p:nvGrpSpPr>
      <p:grpSpPr>
        <a:xfrm>
          <a:off x="0" y="0"/>
          <a:ext cx="0" cy="0"/>
          <a:chOff x="0" y="0"/>
          <a:chExt cx="0" cy="0"/>
        </a:xfrm>
      </p:grpSpPr>
      <p:sp>
        <p:nvSpPr>
          <p:cNvPr id="414" name="Shape 414"/>
          <p:cNvSpPr txBox="1">
            <a:spLocks noGrp="1"/>
          </p:cNvSpPr>
          <p:nvPr>
            <p:ph type="title"/>
          </p:nvPr>
        </p:nvSpPr>
        <p:spPr>
          <a:xfrm>
            <a:off x="457200" y="274637"/>
            <a:ext cx="7543800" cy="1143000"/>
          </a:xfrm>
          <a:prstGeom prst="rect">
            <a:avLst/>
          </a:prstGeom>
          <a:noFill/>
          <a:ln>
            <a:noFill/>
          </a:ln>
        </p:spPr>
        <p:txBody>
          <a:bodyPr lIns="91425" tIns="45700" rIns="91425" bIns="45700" anchor="ctr" anchorCtr="0">
            <a:noAutofit/>
          </a:bodyPr>
          <a:lstStyle/>
          <a:p>
            <a:pPr marL="0" marR="0" lvl="0" indent="0" algn="ctr" rtl="0">
              <a:spcBef>
                <a:spcPts val="0"/>
              </a:spcBef>
              <a:buClr>
                <a:srgbClr val="0070C0"/>
              </a:buClr>
              <a:buSzPct val="25000"/>
              <a:buFont typeface="Times New Roman"/>
              <a:buNone/>
            </a:pPr>
            <a:r>
              <a:rPr lang="en-US" sz="4000" b="1" i="0" u="none" strike="noStrike" cap="none" dirty="0">
                <a:solidFill>
                  <a:srgbClr val="0070C0"/>
                </a:solidFill>
                <a:latin typeface="Times New Roman"/>
                <a:ea typeface="Times New Roman"/>
                <a:cs typeface="Times New Roman"/>
                <a:sym typeface="Times New Roman"/>
              </a:rPr>
              <a:t>Mapping Project Continued</a:t>
            </a:r>
          </a:p>
        </p:txBody>
      </p:sp>
      <p:sp>
        <p:nvSpPr>
          <p:cNvPr id="415" name="Shape 415"/>
          <p:cNvSpPr txBox="1">
            <a:spLocks noGrp="1"/>
          </p:cNvSpPr>
          <p:nvPr>
            <p:ph type="body" idx="1"/>
          </p:nvPr>
        </p:nvSpPr>
        <p:spPr>
          <a:xfrm>
            <a:off x="5029200" y="1295400"/>
            <a:ext cx="3352799" cy="4830762"/>
          </a:xfrm>
          <a:prstGeom prst="rect">
            <a:avLst/>
          </a:prstGeom>
          <a:noFill/>
          <a:ln>
            <a:noFill/>
          </a:ln>
        </p:spPr>
        <p:txBody>
          <a:bodyPr lIns="91425" tIns="45700" rIns="91425" bIns="45700" anchor="t" anchorCtr="0">
            <a:noAutofit/>
          </a:bodyPr>
          <a:lstStyle/>
          <a:p>
            <a:pPr marL="342900" marR="0" lvl="0" indent="-342900" algn="l" rtl="0">
              <a:lnSpc>
                <a:spcPct val="80000"/>
              </a:lnSpc>
              <a:spcBef>
                <a:spcPts val="0"/>
              </a:spcBef>
              <a:spcAft>
                <a:spcPts val="0"/>
              </a:spcAft>
              <a:buClr>
                <a:schemeClr val="dk1"/>
              </a:buClr>
              <a:buSzPct val="98709"/>
              <a:buFont typeface="Arial"/>
              <a:buChar char="•"/>
            </a:pPr>
            <a:r>
              <a:rPr lang="en-US" sz="3060" b="1" i="0" u="none" strike="noStrike" cap="none" dirty="0">
                <a:solidFill>
                  <a:schemeClr val="dk1"/>
                </a:solidFill>
                <a:latin typeface="Arial"/>
                <a:ea typeface="Arial"/>
                <a:cs typeface="Arial"/>
                <a:sym typeface="Arial"/>
              </a:rPr>
              <a:t>Students will color map.</a:t>
            </a:r>
          </a:p>
          <a:p>
            <a:pPr marL="342900" marR="0" lvl="0" indent="-342900" algn="l" rtl="0">
              <a:lnSpc>
                <a:spcPct val="80000"/>
              </a:lnSpc>
              <a:spcBef>
                <a:spcPts val="612"/>
              </a:spcBef>
              <a:spcAft>
                <a:spcPts val="0"/>
              </a:spcAft>
              <a:buClr>
                <a:schemeClr val="dk2"/>
              </a:buClr>
              <a:buSzPct val="98709"/>
              <a:buFont typeface="Arial"/>
              <a:buChar char="•"/>
            </a:pPr>
            <a:r>
              <a:rPr lang="en-US" sz="3060" b="1" i="0" u="none" strike="noStrike" cap="none" dirty="0">
                <a:solidFill>
                  <a:schemeClr val="dk2"/>
                </a:solidFill>
                <a:latin typeface="Arial"/>
                <a:ea typeface="Arial"/>
                <a:cs typeface="Arial"/>
                <a:sym typeface="Arial"/>
              </a:rPr>
              <a:t>Create key based on social, economic and political characteristics of region of choice.</a:t>
            </a:r>
          </a:p>
          <a:p>
            <a:pPr marL="342900" marR="0" lvl="0" indent="-342900" algn="l" rtl="0">
              <a:lnSpc>
                <a:spcPct val="80000"/>
              </a:lnSpc>
              <a:spcBef>
                <a:spcPts val="612"/>
              </a:spcBef>
              <a:buClr>
                <a:schemeClr val="accent2"/>
              </a:buClr>
              <a:buSzPct val="98709"/>
              <a:buFont typeface="Arial"/>
              <a:buChar char="•"/>
            </a:pPr>
            <a:r>
              <a:rPr lang="en-US" sz="3060" b="1" i="0" u="none" strike="noStrike" cap="none" dirty="0">
                <a:solidFill>
                  <a:schemeClr val="accent2"/>
                </a:solidFill>
                <a:latin typeface="Arial"/>
                <a:ea typeface="Arial"/>
                <a:cs typeface="Arial"/>
                <a:sym typeface="Arial"/>
              </a:rPr>
              <a:t>Discussion.</a:t>
            </a:r>
          </a:p>
        </p:txBody>
      </p:sp>
      <p:sp>
        <p:nvSpPr>
          <p:cNvPr id="416" name="Shape 416"/>
          <p:cNvSpPr txBox="1">
            <a:spLocks noGrp="1"/>
          </p:cNvSpPr>
          <p:nvPr>
            <p:ph type="sldNum" idx="12"/>
          </p:nvPr>
        </p:nvSpPr>
        <p:spPr>
          <a:xfrm>
            <a:off x="8305800" y="6340475"/>
            <a:ext cx="381000"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b="1">
                <a:solidFill>
                  <a:schemeClr val="lt1"/>
                </a:solidFill>
                <a:latin typeface="Calibri"/>
                <a:ea typeface="Calibri"/>
                <a:cs typeface="Calibri"/>
                <a:sym typeface="Calibri"/>
              </a:rPr>
              <a:t>51</a:t>
            </a:fld>
            <a:endParaRPr lang="en-US" sz="1200" b="1">
              <a:solidFill>
                <a:schemeClr val="lt1"/>
              </a:solidFill>
              <a:latin typeface="Calibri"/>
              <a:ea typeface="Calibri"/>
              <a:cs typeface="Calibri"/>
              <a:sym typeface="Calibri"/>
            </a:endParaRPr>
          </a:p>
        </p:txBody>
      </p:sp>
      <p:pic>
        <p:nvPicPr>
          <p:cNvPr id="417" name="Shape 417"/>
          <p:cNvPicPr preferRelativeResize="0"/>
          <p:nvPr/>
        </p:nvPicPr>
        <p:blipFill rotWithShape="1">
          <a:blip r:embed="rId3">
            <a:alphaModFix/>
          </a:blip>
          <a:srcRect/>
          <a:stretch/>
        </p:blipFill>
        <p:spPr>
          <a:xfrm>
            <a:off x="0" y="1219200"/>
            <a:ext cx="5149048" cy="5638800"/>
          </a:xfrm>
          <a:prstGeom prst="rect">
            <a:avLst/>
          </a:prstGeom>
          <a:noFill/>
          <a:ln>
            <a:noFill/>
          </a:ln>
        </p:spPr>
      </p:pic>
    </p:spTree>
    <p:extLst>
      <p:ext uri="{BB962C8B-B14F-4D97-AF65-F5344CB8AC3E}">
        <p14:creationId xmlns:p14="http://schemas.microsoft.com/office/powerpoint/2010/main" val="3134743007"/>
      </p:ext>
    </p:extLst>
  </p:cSld>
  <p:clrMapOvr>
    <a:masterClrMapping/>
  </p:clrMapOvr>
  <p:transition spd="slow">
    <p:fade/>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Shape 421"/>
        <p:cNvGrpSpPr/>
        <p:nvPr/>
      </p:nvGrpSpPr>
      <p:grpSpPr>
        <a:xfrm>
          <a:off x="0" y="0"/>
          <a:ext cx="0" cy="0"/>
          <a:chOff x="0" y="0"/>
          <a:chExt cx="0" cy="0"/>
        </a:xfrm>
      </p:grpSpPr>
      <p:sp>
        <p:nvSpPr>
          <p:cNvPr id="422" name="Shape 422"/>
          <p:cNvSpPr txBox="1">
            <a:spLocks noGrp="1"/>
          </p:cNvSpPr>
          <p:nvPr>
            <p:ph type="title"/>
          </p:nvPr>
        </p:nvSpPr>
        <p:spPr>
          <a:xfrm>
            <a:off x="96325" y="1772300"/>
            <a:ext cx="8113500" cy="4685100"/>
          </a:xfrm>
          <a:prstGeom prst="rect">
            <a:avLst/>
          </a:prstGeom>
          <a:noFill/>
          <a:ln>
            <a:noFill/>
          </a:ln>
        </p:spPr>
        <p:txBody>
          <a:bodyPr lIns="91425" tIns="45700" rIns="91425" bIns="45700" anchor="ctr" anchorCtr="0">
            <a:noAutofit/>
          </a:bodyPr>
          <a:lstStyle/>
          <a:p>
            <a:pPr marL="0" marR="0" lvl="0" indent="0" rtl="0">
              <a:spcBef>
                <a:spcPts val="0"/>
              </a:spcBef>
              <a:buClr>
                <a:srgbClr val="0070C0"/>
              </a:buClr>
              <a:buSzPct val="25000"/>
              <a:buFont typeface="Times New Roman"/>
              <a:buNone/>
            </a:pPr>
            <a:r>
              <a:rPr lang="en-US" dirty="0">
                <a:solidFill>
                  <a:srgbClr val="FF0000"/>
                </a:solidFill>
              </a:rPr>
              <a:t>VUS.1c - ...using geographic information to determine patterns and trends in Virginia and United States history.</a:t>
            </a:r>
          </a:p>
          <a:p>
            <a:pPr marL="0" marR="0" lvl="0" indent="0" algn="ctr" rtl="0">
              <a:spcBef>
                <a:spcPts val="0"/>
              </a:spcBef>
              <a:buClr>
                <a:srgbClr val="0070C0"/>
              </a:buClr>
              <a:buSzPct val="25000"/>
              <a:buFont typeface="Times New Roman"/>
              <a:buNone/>
            </a:pPr>
            <a:endParaRPr dirty="0">
              <a:solidFill>
                <a:srgbClr val="FF0000"/>
              </a:solidFill>
            </a:endParaRPr>
          </a:p>
        </p:txBody>
      </p:sp>
      <p:sp>
        <p:nvSpPr>
          <p:cNvPr id="423" name="Shape 423"/>
          <p:cNvSpPr txBox="1">
            <a:spLocks noGrp="1"/>
          </p:cNvSpPr>
          <p:nvPr>
            <p:ph type="sldNum" idx="12"/>
          </p:nvPr>
        </p:nvSpPr>
        <p:spPr>
          <a:xfrm>
            <a:off x="8305800" y="6340475"/>
            <a:ext cx="381000" cy="365100"/>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b="1">
                <a:solidFill>
                  <a:schemeClr val="lt1"/>
                </a:solidFill>
                <a:latin typeface="Calibri"/>
                <a:ea typeface="Calibri"/>
                <a:cs typeface="Calibri"/>
                <a:sym typeface="Calibri"/>
              </a:rPr>
              <a:t>52</a:t>
            </a:fld>
            <a:endParaRPr lang="en-US" sz="1200" b="1">
              <a:solidFill>
                <a:schemeClr val="lt1"/>
              </a:solidFill>
              <a:latin typeface="Calibri"/>
              <a:ea typeface="Calibri"/>
              <a:cs typeface="Calibri"/>
              <a:sym typeface="Calibri"/>
            </a:endParaRPr>
          </a:p>
        </p:txBody>
      </p:sp>
      <p:sp>
        <p:nvSpPr>
          <p:cNvPr id="424" name="Shape 424"/>
          <p:cNvSpPr txBox="1">
            <a:spLocks noGrp="1"/>
          </p:cNvSpPr>
          <p:nvPr>
            <p:ph type="title"/>
          </p:nvPr>
        </p:nvSpPr>
        <p:spPr>
          <a:xfrm>
            <a:off x="75375" y="685800"/>
            <a:ext cx="8230500" cy="755100"/>
          </a:xfrm>
          <a:prstGeom prst="rect">
            <a:avLst/>
          </a:prstGeom>
          <a:noFill/>
          <a:ln>
            <a:noFill/>
          </a:ln>
        </p:spPr>
        <p:txBody>
          <a:bodyPr lIns="91425" tIns="45700" rIns="91425" bIns="45700" anchor="ctr" anchorCtr="0">
            <a:noAutofit/>
          </a:bodyPr>
          <a:lstStyle/>
          <a:p>
            <a:pPr marL="0" marR="0" lvl="0" indent="0" rtl="0">
              <a:spcBef>
                <a:spcPts val="0"/>
              </a:spcBef>
              <a:buClr>
                <a:srgbClr val="0070C0"/>
              </a:buClr>
              <a:buSzPct val="25000"/>
              <a:buFont typeface="Times New Roman"/>
              <a:buNone/>
            </a:pPr>
            <a:r>
              <a:rPr lang="en-US" dirty="0">
                <a:solidFill>
                  <a:srgbClr val="FF0000"/>
                </a:solidFill>
              </a:rPr>
              <a:t>Which skill did we practice?</a:t>
            </a:r>
          </a:p>
        </p:txBody>
      </p:sp>
    </p:spTree>
    <p:extLst>
      <p:ext uri="{BB962C8B-B14F-4D97-AF65-F5344CB8AC3E}">
        <p14:creationId xmlns:p14="http://schemas.microsoft.com/office/powerpoint/2010/main" val="885447874"/>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22">
                                            <p:txEl>
                                              <p:pRg st="0" end="0"/>
                                            </p:txEl>
                                          </p:spTgt>
                                        </p:tgtEl>
                                        <p:attrNameLst>
                                          <p:attrName>style.visibility</p:attrName>
                                        </p:attrNameLst>
                                      </p:cBhvr>
                                      <p:to>
                                        <p:strVal val="visible"/>
                                      </p:to>
                                    </p:set>
                                    <p:animEffect transition="in" filter="fade">
                                      <p:cBhvr>
                                        <p:cTn id="7" dur="1"/>
                                        <p:tgtEl>
                                          <p:spTgt spid="42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22">
                                            <p:txEl>
                                              <p:pRg st="1" end="1"/>
                                            </p:txEl>
                                          </p:spTgt>
                                        </p:tgtEl>
                                        <p:attrNameLst>
                                          <p:attrName>style.visibility</p:attrName>
                                        </p:attrNameLst>
                                      </p:cBhvr>
                                      <p:to>
                                        <p:strVal val="visible"/>
                                      </p:to>
                                    </p:set>
                                    <p:animEffect transition="in" filter="fade">
                                      <p:cBhvr>
                                        <p:cTn id="12" dur="1"/>
                                        <p:tgtEl>
                                          <p:spTgt spid="42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Shape 461"/>
        <p:cNvGrpSpPr/>
        <p:nvPr/>
      </p:nvGrpSpPr>
      <p:grpSpPr>
        <a:xfrm>
          <a:off x="0" y="0"/>
          <a:ext cx="0" cy="0"/>
          <a:chOff x="0" y="0"/>
          <a:chExt cx="0" cy="0"/>
        </a:xfrm>
      </p:grpSpPr>
      <p:sp>
        <p:nvSpPr>
          <p:cNvPr id="462" name="Shape 462"/>
          <p:cNvSpPr txBox="1">
            <a:spLocks noGrp="1"/>
          </p:cNvSpPr>
          <p:nvPr>
            <p:ph type="title"/>
          </p:nvPr>
        </p:nvSpPr>
        <p:spPr>
          <a:xfrm>
            <a:off x="457200" y="274637"/>
            <a:ext cx="7543800" cy="1143000"/>
          </a:xfrm>
          <a:prstGeom prst="rect">
            <a:avLst/>
          </a:prstGeom>
          <a:noFill/>
          <a:ln>
            <a:noFill/>
          </a:ln>
        </p:spPr>
        <p:txBody>
          <a:bodyPr lIns="91425" tIns="45700" rIns="91425" bIns="45700" anchor="ctr" anchorCtr="0">
            <a:noAutofit/>
          </a:bodyPr>
          <a:lstStyle/>
          <a:p>
            <a:pPr marL="0" marR="0" lvl="0" indent="0" algn="ctr" rtl="0">
              <a:spcBef>
                <a:spcPts val="0"/>
              </a:spcBef>
              <a:buClr>
                <a:srgbClr val="0070C0"/>
              </a:buClr>
              <a:buSzPct val="25000"/>
              <a:buFont typeface="Times New Roman"/>
              <a:buNone/>
            </a:pPr>
            <a:r>
              <a:rPr lang="en-US" sz="5400" b="1" i="0" u="none" strike="noStrike" cap="none" dirty="0">
                <a:solidFill>
                  <a:srgbClr val="0070C0"/>
                </a:solidFill>
                <a:latin typeface="Times New Roman"/>
                <a:ea typeface="Times New Roman"/>
                <a:cs typeface="Times New Roman"/>
                <a:sym typeface="Times New Roman"/>
              </a:rPr>
              <a:t> </a:t>
            </a:r>
          </a:p>
        </p:txBody>
      </p:sp>
      <p:sp>
        <p:nvSpPr>
          <p:cNvPr id="463" name="Shape 463"/>
          <p:cNvSpPr txBox="1">
            <a:spLocks noGrp="1"/>
          </p:cNvSpPr>
          <p:nvPr>
            <p:ph type="body" idx="1"/>
          </p:nvPr>
        </p:nvSpPr>
        <p:spPr>
          <a:xfrm>
            <a:off x="457200" y="381000"/>
            <a:ext cx="7543800" cy="5745162"/>
          </a:xfrm>
          <a:prstGeom prst="rect">
            <a:avLst/>
          </a:prstGeom>
          <a:noFill/>
          <a:ln>
            <a:noFill/>
          </a:ln>
        </p:spPr>
        <p:txBody>
          <a:bodyPr lIns="91425" tIns="45700" rIns="91425" bIns="45700" anchor="t" anchorCtr="0">
            <a:noAutofit/>
          </a:bodyPr>
          <a:lstStyle/>
          <a:p>
            <a:pPr marL="342900" marR="0" lvl="0" indent="-342900" algn="l" rtl="0">
              <a:spcBef>
                <a:spcPts val="0"/>
              </a:spcBef>
              <a:buClr>
                <a:schemeClr val="dk1"/>
              </a:buClr>
              <a:buSzPct val="25000"/>
              <a:buFont typeface="Arial"/>
              <a:buNone/>
            </a:pPr>
            <a:r>
              <a:rPr lang="en-US" sz="3600" b="1" i="0" u="none" strike="noStrike" cap="none" dirty="0">
                <a:solidFill>
                  <a:schemeClr val="dk1"/>
                </a:solidFill>
                <a:latin typeface="Arial"/>
                <a:ea typeface="Arial"/>
                <a:cs typeface="Arial"/>
                <a:sym typeface="Arial"/>
              </a:rPr>
              <a:t> </a:t>
            </a:r>
          </a:p>
        </p:txBody>
      </p:sp>
      <p:pic>
        <p:nvPicPr>
          <p:cNvPr id="464" name="Shape 464" descr="http://assessment.uconn.edu/wp-content/uploads/sites/1804/2016/06/homepage03.jpg"/>
          <p:cNvPicPr preferRelativeResize="0"/>
          <p:nvPr/>
        </p:nvPicPr>
        <p:blipFill rotWithShape="1">
          <a:blip r:embed="rId3">
            <a:alphaModFix/>
          </a:blip>
          <a:srcRect/>
          <a:stretch/>
        </p:blipFill>
        <p:spPr>
          <a:xfrm>
            <a:off x="304800" y="304800"/>
            <a:ext cx="7848599" cy="5909677"/>
          </a:xfrm>
          <a:prstGeom prst="rect">
            <a:avLst/>
          </a:prstGeom>
          <a:noFill/>
          <a:ln>
            <a:noFill/>
          </a:ln>
        </p:spPr>
      </p:pic>
      <p:sp>
        <p:nvSpPr>
          <p:cNvPr id="465" name="Shape 465"/>
          <p:cNvSpPr txBox="1"/>
          <p:nvPr/>
        </p:nvSpPr>
        <p:spPr>
          <a:xfrm rot="5400000">
            <a:off x="5797309" y="3051325"/>
            <a:ext cx="6093214" cy="600163"/>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US" sz="3300" b="1">
                <a:solidFill>
                  <a:schemeClr val="lt1"/>
                </a:solidFill>
                <a:latin typeface="Arial"/>
                <a:ea typeface="Arial"/>
                <a:cs typeface="Arial"/>
                <a:sym typeface="Arial"/>
              </a:rPr>
              <a:t>Suggested Assessments</a:t>
            </a:r>
          </a:p>
        </p:txBody>
      </p:sp>
    </p:spTree>
    <p:extLst>
      <p:ext uri="{BB962C8B-B14F-4D97-AF65-F5344CB8AC3E}">
        <p14:creationId xmlns:p14="http://schemas.microsoft.com/office/powerpoint/2010/main" val="907633703"/>
      </p:ext>
    </p:extLst>
  </p:cSld>
  <p:clrMapOvr>
    <a:masterClrMapping/>
  </p:clrMapOvr>
  <p:transition spd="slow">
    <p:fade/>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Shape 520"/>
        <p:cNvGrpSpPr/>
        <p:nvPr/>
      </p:nvGrpSpPr>
      <p:grpSpPr>
        <a:xfrm>
          <a:off x="0" y="0"/>
          <a:ext cx="0" cy="0"/>
          <a:chOff x="0" y="0"/>
          <a:chExt cx="0" cy="0"/>
        </a:xfrm>
      </p:grpSpPr>
      <p:sp>
        <p:nvSpPr>
          <p:cNvPr id="521" name="Shape 521"/>
          <p:cNvSpPr txBox="1">
            <a:spLocks noGrp="1"/>
          </p:cNvSpPr>
          <p:nvPr>
            <p:ph type="title"/>
          </p:nvPr>
        </p:nvSpPr>
        <p:spPr>
          <a:xfrm>
            <a:off x="457200" y="274637"/>
            <a:ext cx="7543800" cy="1143000"/>
          </a:xfrm>
          <a:prstGeom prst="rect">
            <a:avLst/>
          </a:prstGeom>
          <a:noFill/>
          <a:ln>
            <a:noFill/>
          </a:ln>
        </p:spPr>
        <p:txBody>
          <a:bodyPr lIns="91425" tIns="45700" rIns="91425" bIns="45700" anchor="ctr" anchorCtr="0">
            <a:noAutofit/>
          </a:bodyPr>
          <a:lstStyle/>
          <a:p>
            <a:pPr marL="0" marR="0" lvl="0" indent="0" algn="ctr" rtl="0">
              <a:spcBef>
                <a:spcPts val="0"/>
              </a:spcBef>
              <a:buClr>
                <a:srgbClr val="0070C0"/>
              </a:buClr>
              <a:buSzPct val="25000"/>
              <a:buFont typeface="Times New Roman"/>
              <a:buNone/>
            </a:pPr>
            <a:r>
              <a:rPr lang="en-US" sz="3600" b="1" i="0" u="none" strike="noStrike" cap="none" dirty="0">
                <a:solidFill>
                  <a:srgbClr val="0070C0"/>
                </a:solidFill>
                <a:latin typeface="Times New Roman"/>
                <a:ea typeface="Times New Roman"/>
                <a:cs typeface="Times New Roman"/>
                <a:sym typeface="Times New Roman"/>
              </a:rPr>
              <a:t>Questions to Ask During Planning</a:t>
            </a:r>
          </a:p>
        </p:txBody>
      </p:sp>
      <p:sp>
        <p:nvSpPr>
          <p:cNvPr id="522" name="Shape 522"/>
          <p:cNvSpPr txBox="1">
            <a:spLocks noGrp="1"/>
          </p:cNvSpPr>
          <p:nvPr>
            <p:ph type="body" idx="1"/>
          </p:nvPr>
        </p:nvSpPr>
        <p:spPr>
          <a:xfrm>
            <a:off x="457200" y="1295400"/>
            <a:ext cx="7543800" cy="5257800"/>
          </a:xfrm>
          <a:prstGeom prst="rect">
            <a:avLst/>
          </a:prstGeom>
          <a:noFill/>
          <a:ln>
            <a:noFill/>
          </a:ln>
        </p:spPr>
        <p:txBody>
          <a:bodyPr lIns="91425" tIns="45700" rIns="91425" bIns="45700" anchor="t" anchorCtr="0">
            <a:noAutofit/>
          </a:bodyPr>
          <a:lstStyle/>
          <a:p>
            <a:pPr marL="342900" marR="0" lvl="0" indent="-342900" algn="ctr" rtl="0">
              <a:lnSpc>
                <a:spcPct val="80000"/>
              </a:lnSpc>
              <a:spcBef>
                <a:spcPts val="0"/>
              </a:spcBef>
              <a:spcAft>
                <a:spcPts val="0"/>
              </a:spcAft>
              <a:buClr>
                <a:schemeClr val="dk1"/>
              </a:buClr>
              <a:buSzPct val="25000"/>
              <a:buFont typeface="Arial"/>
              <a:buNone/>
            </a:pPr>
            <a:r>
              <a:rPr lang="en-US" sz="1710" b="1" i="0" u="none" strike="noStrike" cap="none" dirty="0">
                <a:solidFill>
                  <a:schemeClr val="dk1"/>
                </a:solidFill>
                <a:latin typeface="Arial"/>
                <a:ea typeface="Arial"/>
                <a:cs typeface="Arial"/>
                <a:sym typeface="Arial"/>
              </a:rPr>
              <a:t>Essential Components in Planning an Effective Lesson using the 2015 SOL</a:t>
            </a:r>
          </a:p>
          <a:p>
            <a:pPr marL="342900" marR="0" lvl="0" indent="-342900" algn="ctr" rtl="0">
              <a:lnSpc>
                <a:spcPct val="80000"/>
              </a:lnSpc>
              <a:spcBef>
                <a:spcPts val="342"/>
              </a:spcBef>
              <a:spcAft>
                <a:spcPts val="0"/>
              </a:spcAft>
              <a:buClr>
                <a:schemeClr val="dk1"/>
              </a:buClr>
              <a:buSzPct val="25000"/>
              <a:buFont typeface="Arial"/>
              <a:buNone/>
            </a:pPr>
            <a:r>
              <a:rPr lang="en-US" sz="1710" b="1" i="0" u="none" strike="noStrike" cap="none" dirty="0">
                <a:solidFill>
                  <a:schemeClr val="dk1"/>
                </a:solidFill>
                <a:latin typeface="Arial"/>
                <a:ea typeface="Arial"/>
                <a:cs typeface="Arial"/>
                <a:sym typeface="Arial"/>
              </a:rPr>
              <a:t>Formulate the outcomes:</a:t>
            </a:r>
          </a:p>
          <a:p>
            <a:pPr marL="342900" marR="0" lvl="0" indent="-342900" algn="l" rtl="0">
              <a:lnSpc>
                <a:spcPct val="80000"/>
              </a:lnSpc>
              <a:spcBef>
                <a:spcPts val="342"/>
              </a:spcBef>
              <a:spcAft>
                <a:spcPts val="0"/>
              </a:spcAft>
              <a:buClr>
                <a:schemeClr val="dk1"/>
              </a:buClr>
              <a:buSzPct val="100588"/>
              <a:buFont typeface="Arial"/>
              <a:buNone/>
            </a:pPr>
            <a:endParaRPr sz="1710" b="1" i="0" u="none" strike="noStrike" cap="none" dirty="0">
              <a:solidFill>
                <a:schemeClr val="dk1"/>
              </a:solidFill>
              <a:latin typeface="Arial"/>
              <a:ea typeface="Arial"/>
              <a:cs typeface="Arial"/>
              <a:sym typeface="Arial"/>
            </a:endParaRPr>
          </a:p>
          <a:p>
            <a:pPr marL="342900" marR="0" lvl="0" indent="-342900" algn="l" rtl="0">
              <a:lnSpc>
                <a:spcPct val="80000"/>
              </a:lnSpc>
              <a:spcBef>
                <a:spcPts val="342"/>
              </a:spcBef>
              <a:spcAft>
                <a:spcPts val="0"/>
              </a:spcAft>
              <a:buClr>
                <a:schemeClr val="dk1"/>
              </a:buClr>
              <a:buSzPct val="100588"/>
              <a:buFont typeface="Noto Sans Symbols"/>
              <a:buChar char="❑"/>
            </a:pPr>
            <a:r>
              <a:rPr lang="en-US" sz="1710" b="0" i="0" u="none" strike="noStrike" cap="none" dirty="0">
                <a:solidFill>
                  <a:schemeClr val="dk1"/>
                </a:solidFill>
                <a:latin typeface="Arial"/>
                <a:ea typeface="Arial"/>
                <a:cs typeface="Arial"/>
                <a:sym typeface="Arial"/>
              </a:rPr>
              <a:t>What do students need to know and understand by the end of this lesson?</a:t>
            </a:r>
          </a:p>
          <a:p>
            <a:pPr marL="342900" marR="0" lvl="0" indent="-342900" algn="l" rtl="0">
              <a:lnSpc>
                <a:spcPct val="80000"/>
              </a:lnSpc>
              <a:spcBef>
                <a:spcPts val="342"/>
              </a:spcBef>
              <a:spcAft>
                <a:spcPts val="0"/>
              </a:spcAft>
              <a:buClr>
                <a:schemeClr val="dk1"/>
              </a:buClr>
              <a:buSzPct val="100588"/>
              <a:buFont typeface="Noto Sans Symbols"/>
              <a:buChar char="❑"/>
            </a:pPr>
            <a:r>
              <a:rPr lang="en-US" sz="1710" b="0" i="0" u="none" strike="noStrike" cap="none" dirty="0">
                <a:solidFill>
                  <a:schemeClr val="dk1"/>
                </a:solidFill>
                <a:latin typeface="Arial"/>
                <a:ea typeface="Arial"/>
                <a:cs typeface="Arial"/>
                <a:sym typeface="Arial"/>
              </a:rPr>
              <a:t>What do students need to do during this lesson?</a:t>
            </a:r>
          </a:p>
          <a:p>
            <a:pPr marL="342900" marR="0" lvl="0" indent="-342900" algn="l" rtl="0">
              <a:lnSpc>
                <a:spcPct val="80000"/>
              </a:lnSpc>
              <a:spcBef>
                <a:spcPts val="342"/>
              </a:spcBef>
              <a:spcAft>
                <a:spcPts val="0"/>
              </a:spcAft>
              <a:buClr>
                <a:schemeClr val="dk1"/>
              </a:buClr>
              <a:buSzPct val="100588"/>
              <a:buFont typeface="Noto Sans Symbols"/>
              <a:buChar char="❑"/>
            </a:pPr>
            <a:r>
              <a:rPr lang="en-US" sz="1710" b="0" i="0" u="none" strike="noStrike" cap="none" dirty="0">
                <a:solidFill>
                  <a:schemeClr val="dk1"/>
                </a:solidFill>
                <a:latin typeface="Arial"/>
                <a:ea typeface="Arial"/>
                <a:cs typeface="Arial"/>
                <a:sym typeface="Arial"/>
              </a:rPr>
              <a:t>Which historical thinking skills are best suited for this standard?</a:t>
            </a:r>
          </a:p>
          <a:p>
            <a:pPr marL="342900" marR="0" lvl="0" indent="-342900" algn="l" rtl="0">
              <a:lnSpc>
                <a:spcPct val="80000"/>
              </a:lnSpc>
              <a:spcBef>
                <a:spcPts val="342"/>
              </a:spcBef>
              <a:spcAft>
                <a:spcPts val="0"/>
              </a:spcAft>
              <a:buClr>
                <a:schemeClr val="dk1"/>
              </a:buClr>
              <a:buSzPct val="100588"/>
              <a:buFont typeface="Noto Sans Symbols"/>
              <a:buChar char="❑"/>
            </a:pPr>
            <a:r>
              <a:rPr lang="en-US" sz="1710" b="0" i="0" u="none" strike="noStrike" cap="none" dirty="0">
                <a:solidFill>
                  <a:schemeClr val="dk1"/>
                </a:solidFill>
                <a:latin typeface="Arial"/>
                <a:ea typeface="Arial"/>
                <a:cs typeface="Arial"/>
                <a:sym typeface="Arial"/>
              </a:rPr>
              <a:t>What other content material should be added to provide historical context and richness to the lesson in order to maximize student understanding of the standard?</a:t>
            </a:r>
          </a:p>
          <a:p>
            <a:pPr marL="342900" marR="0" lvl="0" indent="-342900" algn="l" rtl="0">
              <a:lnSpc>
                <a:spcPct val="80000"/>
              </a:lnSpc>
              <a:spcBef>
                <a:spcPts val="342"/>
              </a:spcBef>
              <a:spcAft>
                <a:spcPts val="0"/>
              </a:spcAft>
              <a:buClr>
                <a:schemeClr val="dk1"/>
              </a:buClr>
              <a:buSzPct val="100588"/>
              <a:buFont typeface="Noto Sans Symbols"/>
              <a:buChar char="❑"/>
            </a:pPr>
            <a:r>
              <a:rPr lang="en-US" sz="1710" b="0" i="0" u="none" strike="noStrike" cap="none" dirty="0">
                <a:solidFill>
                  <a:schemeClr val="dk1"/>
                </a:solidFill>
                <a:latin typeface="Arial"/>
                <a:ea typeface="Arial"/>
                <a:cs typeface="Arial"/>
                <a:sym typeface="Arial"/>
              </a:rPr>
              <a:t>What student learning experiences would be most effective during this lesson?</a:t>
            </a:r>
          </a:p>
          <a:p>
            <a:pPr marL="342900" marR="0" lvl="0" indent="-342900" algn="l" rtl="0">
              <a:lnSpc>
                <a:spcPct val="80000"/>
              </a:lnSpc>
              <a:spcBef>
                <a:spcPts val="342"/>
              </a:spcBef>
              <a:spcAft>
                <a:spcPts val="0"/>
              </a:spcAft>
              <a:buClr>
                <a:schemeClr val="dk1"/>
              </a:buClr>
              <a:buSzPct val="100588"/>
              <a:buFont typeface="Noto Sans Symbols"/>
              <a:buChar char="❑"/>
            </a:pPr>
            <a:r>
              <a:rPr lang="en-US" sz="1710" b="0" i="0" u="none" strike="noStrike" cap="none" dirty="0">
                <a:solidFill>
                  <a:schemeClr val="dk1"/>
                </a:solidFill>
                <a:latin typeface="Arial"/>
                <a:ea typeface="Arial"/>
                <a:cs typeface="Arial"/>
                <a:sym typeface="Arial"/>
              </a:rPr>
              <a:t>What formative assessment measure can be incorporated into this lesson?</a:t>
            </a:r>
          </a:p>
          <a:p>
            <a:pPr marL="342900" marR="0" lvl="0" indent="-342900" algn="l" rtl="0">
              <a:lnSpc>
                <a:spcPct val="80000"/>
              </a:lnSpc>
              <a:spcBef>
                <a:spcPts val="342"/>
              </a:spcBef>
              <a:spcAft>
                <a:spcPts val="0"/>
              </a:spcAft>
              <a:buClr>
                <a:schemeClr val="dk1"/>
              </a:buClr>
              <a:buSzPct val="100588"/>
              <a:buFont typeface="Noto Sans Symbols"/>
              <a:buChar char="❑"/>
            </a:pPr>
            <a:r>
              <a:rPr lang="en-US" sz="1710" b="0" i="0" u="none" strike="noStrike" cap="none" dirty="0">
                <a:solidFill>
                  <a:schemeClr val="dk1"/>
                </a:solidFill>
                <a:latin typeface="Arial"/>
                <a:ea typeface="Arial"/>
                <a:cs typeface="Arial"/>
                <a:sym typeface="Arial"/>
              </a:rPr>
              <a:t>What summative assessments can effectively and accurately measure the students’ content knowledge and historical thinking skills?</a:t>
            </a:r>
          </a:p>
          <a:p>
            <a:pPr marL="342900" marR="0" lvl="0" indent="-342900" algn="l" rtl="0">
              <a:lnSpc>
                <a:spcPct val="80000"/>
              </a:lnSpc>
              <a:spcBef>
                <a:spcPts val="342"/>
              </a:spcBef>
              <a:buClr>
                <a:schemeClr val="dk1"/>
              </a:buClr>
              <a:buSzPct val="25000"/>
              <a:buFont typeface="Arial"/>
              <a:buNone/>
            </a:pPr>
            <a:endParaRPr sz="1710" b="1" i="0" u="none" strike="noStrike" cap="none" dirty="0">
              <a:solidFill>
                <a:schemeClr val="dk1"/>
              </a:solidFill>
              <a:latin typeface="Arial"/>
              <a:ea typeface="Arial"/>
              <a:cs typeface="Arial"/>
              <a:sym typeface="Arial"/>
            </a:endParaRPr>
          </a:p>
        </p:txBody>
      </p:sp>
      <p:sp>
        <p:nvSpPr>
          <p:cNvPr id="523" name="Shape 523"/>
          <p:cNvSpPr txBox="1">
            <a:spLocks noGrp="1"/>
          </p:cNvSpPr>
          <p:nvPr>
            <p:ph type="sldNum" idx="12"/>
          </p:nvPr>
        </p:nvSpPr>
        <p:spPr>
          <a:xfrm>
            <a:off x="8305800" y="6340475"/>
            <a:ext cx="381000"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b="1">
                <a:solidFill>
                  <a:schemeClr val="lt1"/>
                </a:solidFill>
                <a:latin typeface="Calibri"/>
                <a:ea typeface="Calibri"/>
                <a:cs typeface="Calibri"/>
                <a:sym typeface="Calibri"/>
              </a:rPr>
              <a:t>54</a:t>
            </a:fld>
            <a:endParaRPr lang="en-US" sz="1200" b="1">
              <a:solidFill>
                <a:schemeClr val="lt1"/>
              </a:solidFill>
              <a:latin typeface="Calibri"/>
              <a:ea typeface="Calibri"/>
              <a:cs typeface="Calibri"/>
              <a:sym typeface="Calibri"/>
            </a:endParaRPr>
          </a:p>
        </p:txBody>
      </p:sp>
    </p:spTree>
    <p:extLst>
      <p:ext uri="{BB962C8B-B14F-4D97-AF65-F5344CB8AC3E}">
        <p14:creationId xmlns:p14="http://schemas.microsoft.com/office/powerpoint/2010/main" val="1051136816"/>
      </p:ext>
    </p:extLst>
  </p:cSld>
  <p:clrMapOvr>
    <a:masterClrMapping/>
  </p:clrMapOvr>
  <p:transition spd="slow">
    <p:fade/>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Political Cartoon Analysis</a:t>
            </a:r>
            <a:endParaRPr lang="en-US" dirty="0"/>
          </a:p>
        </p:txBody>
      </p:sp>
      <p:sp>
        <p:nvSpPr>
          <p:cNvPr id="3" name="Text Placeholder 2"/>
          <p:cNvSpPr>
            <a:spLocks noGrp="1"/>
          </p:cNvSpPr>
          <p:nvPr>
            <p:ph type="body" idx="1"/>
          </p:nvPr>
        </p:nvSpPr>
        <p:spPr>
          <a:xfrm>
            <a:off x="457200" y="1260566"/>
            <a:ext cx="7543800" cy="4525963"/>
          </a:xfrm>
        </p:spPr>
        <p:txBody>
          <a:bodyPr/>
          <a:lstStyle/>
          <a:p>
            <a:r>
              <a:rPr lang="en-US" sz="1800" u="sng" dirty="0" smtClean="0">
                <a:latin typeface="Times New Roman" panose="02020603050405020304" pitchFamily="18" charset="0"/>
                <a:cs typeface="Times New Roman" panose="02020603050405020304" pitchFamily="18" charset="0"/>
              </a:rPr>
              <a:t>Objective VUS.11A,B,C</a:t>
            </a:r>
          </a:p>
          <a:p>
            <a:r>
              <a:rPr lang="en-US" sz="1800" b="0" dirty="0" smtClean="0">
                <a:latin typeface="Times New Roman" panose="02020603050405020304" pitchFamily="18" charset="0"/>
                <a:cs typeface="Times New Roman" panose="02020603050405020304" pitchFamily="18" charset="0"/>
              </a:rPr>
              <a:t>The </a:t>
            </a:r>
            <a:r>
              <a:rPr lang="en-US" sz="1800" b="0" dirty="0">
                <a:latin typeface="Times New Roman" panose="02020603050405020304" pitchFamily="18" charset="0"/>
                <a:cs typeface="Times New Roman" panose="02020603050405020304" pitchFamily="18" charset="0"/>
              </a:rPr>
              <a:t>student will apply social science skills to understand World War II by</a:t>
            </a:r>
          </a:p>
          <a:p>
            <a:pPr lvl="1"/>
            <a:r>
              <a:rPr lang="en-US" sz="1400" b="0" dirty="0">
                <a:latin typeface="Times New Roman" panose="02020603050405020304" pitchFamily="18" charset="0"/>
                <a:cs typeface="Times New Roman" panose="02020603050405020304" pitchFamily="18" charset="0"/>
              </a:rPr>
              <a:t>a)	analyzing the causes and events that led to American involvement in the war, including the Japanese attack on Pearl Harbor and the American response;</a:t>
            </a:r>
          </a:p>
          <a:p>
            <a:pPr lvl="1"/>
            <a:r>
              <a:rPr lang="en-US" sz="1400" b="0" dirty="0">
                <a:latin typeface="Times New Roman" panose="02020603050405020304" pitchFamily="18" charset="0"/>
                <a:cs typeface="Times New Roman" panose="02020603050405020304" pitchFamily="18" charset="0"/>
              </a:rPr>
              <a:t>b)	describing and locating the major battles and key leaders of the European theater;</a:t>
            </a:r>
          </a:p>
          <a:p>
            <a:pPr lvl="1"/>
            <a:r>
              <a:rPr lang="en-US" sz="1400" b="0" dirty="0">
                <a:latin typeface="Times New Roman" panose="02020603050405020304" pitchFamily="18" charset="0"/>
                <a:cs typeface="Times New Roman" panose="02020603050405020304" pitchFamily="18" charset="0"/>
              </a:rPr>
              <a:t>c)	describing and locating the major battles and key leaders of the Pacific theater;</a:t>
            </a:r>
          </a:p>
          <a:p>
            <a:r>
              <a:rPr lang="en-US" sz="1800" u="sng" dirty="0" smtClean="0">
                <a:latin typeface="Times New Roman" panose="02020603050405020304" pitchFamily="18" charset="0"/>
                <a:cs typeface="Times New Roman" panose="02020603050405020304" pitchFamily="18" charset="0"/>
              </a:rPr>
              <a:t>Skill VUS.1C,D,E</a:t>
            </a:r>
          </a:p>
          <a:p>
            <a:r>
              <a:rPr lang="en-US" sz="1800" b="0" dirty="0" smtClean="0">
                <a:latin typeface="Times New Roman" panose="02020603050405020304" pitchFamily="18" charset="0"/>
                <a:cs typeface="Times New Roman" panose="02020603050405020304" pitchFamily="18" charset="0"/>
              </a:rPr>
              <a:t>The </a:t>
            </a:r>
            <a:r>
              <a:rPr lang="en-US" sz="1800" b="0" dirty="0">
                <a:latin typeface="Times New Roman" panose="02020603050405020304" pitchFamily="18" charset="0"/>
                <a:cs typeface="Times New Roman" panose="02020603050405020304" pitchFamily="18" charset="0"/>
              </a:rPr>
              <a:t>student will demonstrate skills for historical thinking, geographical analysis, economic decision making, and responsible citizenship by</a:t>
            </a:r>
          </a:p>
          <a:p>
            <a:pPr lvl="1"/>
            <a:r>
              <a:rPr lang="en-US" sz="1400" b="0" dirty="0" smtClean="0">
                <a:latin typeface="Times New Roman" panose="02020603050405020304" pitchFamily="18" charset="0"/>
                <a:cs typeface="Times New Roman" panose="02020603050405020304" pitchFamily="18" charset="0"/>
              </a:rPr>
              <a:t>c</a:t>
            </a:r>
            <a:r>
              <a:rPr lang="en-US" sz="1400" b="0" dirty="0">
                <a:latin typeface="Times New Roman" panose="02020603050405020304" pitchFamily="18" charset="0"/>
                <a:cs typeface="Times New Roman" panose="02020603050405020304" pitchFamily="18" charset="0"/>
              </a:rPr>
              <a:t>)	interpreting charts, graphs, and pictures to determine characteristics of people, places, or events in Virginia and United States history;</a:t>
            </a:r>
          </a:p>
          <a:p>
            <a:pPr lvl="1"/>
            <a:r>
              <a:rPr lang="en-US" sz="1400" b="0" dirty="0">
                <a:latin typeface="Times New Roman" panose="02020603050405020304" pitchFamily="18" charset="0"/>
                <a:cs typeface="Times New Roman" panose="02020603050405020304" pitchFamily="18" charset="0"/>
              </a:rPr>
              <a:t>d)	constructing arguments, using evidence from multiple sources;</a:t>
            </a:r>
          </a:p>
          <a:p>
            <a:pPr lvl="1"/>
            <a:r>
              <a:rPr lang="en-US" sz="1400" b="0" dirty="0">
                <a:latin typeface="Times New Roman" panose="02020603050405020304" pitchFamily="18" charset="0"/>
                <a:cs typeface="Times New Roman" panose="02020603050405020304" pitchFamily="18" charset="0"/>
              </a:rPr>
              <a:t>e)	comparing and contrasting historical, cultural, economic, and political perspectives in Virginia and United States history;</a:t>
            </a:r>
          </a:p>
          <a:p>
            <a:endParaRPr lang="en-US" sz="1800" b="0" dirty="0">
              <a:latin typeface="Times New Roman" panose="02020603050405020304" pitchFamily="18" charset="0"/>
              <a:cs typeface="Times New Roman" panose="02020603050405020304" pitchFamily="18" charset="0"/>
            </a:endParaRPr>
          </a:p>
          <a:p>
            <a:endParaRPr lang="en-US" sz="1800" b="0"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en-US" sz="1200" b="1" i="0" u="none" strike="noStrike" cap="none" smtClean="0">
                <a:solidFill>
                  <a:schemeClr val="lt1"/>
                </a:solidFill>
                <a:latin typeface="Calibri"/>
                <a:ea typeface="Calibri"/>
                <a:cs typeface="Calibri"/>
                <a:sym typeface="Calibri"/>
              </a:rPr>
              <a:t>55</a:t>
            </a:fld>
            <a:endParaRPr lang="en-US" sz="1200" b="1" i="0" u="none" strike="noStrike" cap="none">
              <a:solidFill>
                <a:schemeClr val="lt1"/>
              </a:solidFill>
              <a:latin typeface="Calibri"/>
              <a:ea typeface="Calibri"/>
              <a:cs typeface="Calibri"/>
              <a:sym typeface="Calibri"/>
            </a:endParaRPr>
          </a:p>
        </p:txBody>
      </p:sp>
    </p:spTree>
    <p:extLst>
      <p:ext uri="{BB962C8B-B14F-4D97-AF65-F5344CB8AC3E}">
        <p14:creationId xmlns:p14="http://schemas.microsoft.com/office/powerpoint/2010/main" val="3550007546"/>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Political Cartoon Analysis</a:t>
            </a:r>
            <a:endParaRPr lang="en-US" dirty="0"/>
          </a:p>
        </p:txBody>
      </p:sp>
      <p:sp>
        <p:nvSpPr>
          <p:cNvPr id="3" name="Text Placeholder 2"/>
          <p:cNvSpPr>
            <a:spLocks noGrp="1"/>
          </p:cNvSpPr>
          <p:nvPr>
            <p:ph type="body" idx="1"/>
          </p:nvPr>
        </p:nvSpPr>
        <p:spPr/>
        <p:txBody>
          <a:bodyPr/>
          <a:lstStyle/>
          <a:p>
            <a:r>
              <a:rPr lang="en-US" dirty="0" smtClean="0">
                <a:latin typeface="+mn-lt"/>
                <a:cs typeface="Times New Roman" panose="02020603050405020304" pitchFamily="18" charset="0"/>
              </a:rPr>
              <a:t>Use the Political Cartoon Analysis Sheet to evaluate your assigned political cartoon</a:t>
            </a:r>
            <a:endParaRPr lang="en-US" dirty="0">
              <a:latin typeface="+mn-lt"/>
              <a:cs typeface="Times New Roman" panose="02020603050405020304" pitchFamily="18" charset="0"/>
            </a:endParaRPr>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en-US" sz="1200" b="1" i="0" u="none" strike="noStrike" cap="none" smtClean="0">
                <a:solidFill>
                  <a:schemeClr val="lt1"/>
                </a:solidFill>
                <a:latin typeface="Calibri"/>
                <a:ea typeface="Calibri"/>
                <a:cs typeface="Calibri"/>
                <a:sym typeface="Calibri"/>
              </a:rPr>
              <a:t>56</a:t>
            </a:fld>
            <a:endParaRPr lang="en-US" sz="1200" b="1" i="0" u="none" strike="noStrike" cap="none">
              <a:solidFill>
                <a:schemeClr val="lt1"/>
              </a:solidFill>
              <a:latin typeface="Calibri"/>
              <a:ea typeface="Calibri"/>
              <a:cs typeface="Calibri"/>
              <a:sym typeface="Calibri"/>
            </a:endParaRPr>
          </a:p>
        </p:txBody>
      </p:sp>
    </p:spTree>
    <p:extLst>
      <p:ext uri="{BB962C8B-B14F-4D97-AF65-F5344CB8AC3E}">
        <p14:creationId xmlns:p14="http://schemas.microsoft.com/office/powerpoint/2010/main" val="178561156"/>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en-US" sz="1200" b="1" i="0" u="none" strike="noStrike" cap="none" smtClean="0">
                <a:solidFill>
                  <a:schemeClr val="lt1"/>
                </a:solidFill>
                <a:latin typeface="Calibri"/>
                <a:ea typeface="Calibri"/>
                <a:cs typeface="Calibri"/>
                <a:sym typeface="Calibri"/>
              </a:rPr>
              <a:t>57</a:t>
            </a:fld>
            <a:endParaRPr lang="en-US" sz="1200" b="1" i="0" u="none" strike="noStrike" cap="none">
              <a:solidFill>
                <a:schemeClr val="lt1"/>
              </a:solidFill>
              <a:latin typeface="Calibri"/>
              <a:ea typeface="Calibri"/>
              <a:cs typeface="Calibri"/>
              <a:sym typeface="Calibri"/>
            </a:endParaRPr>
          </a:p>
        </p:txBody>
      </p:sp>
      <p:sp>
        <p:nvSpPr>
          <p:cNvPr id="2" name="Title 1"/>
          <p:cNvSpPr>
            <a:spLocks noGrp="1"/>
          </p:cNvSpPr>
          <p:nvPr>
            <p:ph type="title" idx="4294967295"/>
          </p:nvPr>
        </p:nvSpPr>
        <p:spPr>
          <a:xfrm>
            <a:off x="0" y="274638"/>
            <a:ext cx="7543800" cy="1143000"/>
          </a:xfrm>
        </p:spPr>
        <p:txBody>
          <a:bodyPr/>
          <a:lstStyle/>
          <a:p>
            <a:r>
              <a:rPr lang="en-US" dirty="0" smtClean="0"/>
              <a:t>Political Cartoon VUS.11</a:t>
            </a:r>
            <a:br>
              <a:rPr lang="en-US" dirty="0" smtClean="0"/>
            </a:br>
            <a:r>
              <a:rPr lang="en-US" dirty="0" smtClean="0"/>
              <a:t>WWII</a:t>
            </a:r>
            <a:endParaRPr lang="en-US" dirty="0"/>
          </a:p>
        </p:txBody>
      </p:sp>
      <p:pic>
        <p:nvPicPr>
          <p:cNvPr id="5" name="Picture 4"/>
          <p:cNvPicPr>
            <a:picLocks noChangeAspect="1"/>
          </p:cNvPicPr>
          <p:nvPr/>
        </p:nvPicPr>
        <p:blipFill>
          <a:blip r:embed="rId2"/>
          <a:stretch>
            <a:fillRect/>
          </a:stretch>
        </p:blipFill>
        <p:spPr>
          <a:xfrm>
            <a:off x="226423" y="1480458"/>
            <a:ext cx="7950925" cy="4781005"/>
          </a:xfrm>
          <a:prstGeom prst="rect">
            <a:avLst/>
          </a:prstGeom>
        </p:spPr>
      </p:pic>
    </p:spTree>
    <p:extLst>
      <p:ext uri="{BB962C8B-B14F-4D97-AF65-F5344CB8AC3E}">
        <p14:creationId xmlns:p14="http://schemas.microsoft.com/office/powerpoint/2010/main" val="2027361996"/>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en-US" sz="1200" b="1" i="0" u="none" strike="noStrike" cap="none" smtClean="0">
                <a:solidFill>
                  <a:schemeClr val="lt1"/>
                </a:solidFill>
                <a:latin typeface="Calibri"/>
                <a:ea typeface="Calibri"/>
                <a:cs typeface="Calibri"/>
                <a:sym typeface="Calibri"/>
              </a:rPr>
              <a:t>58</a:t>
            </a:fld>
            <a:endParaRPr lang="en-US" sz="1200" b="1" i="0" u="none" strike="noStrike" cap="none">
              <a:solidFill>
                <a:schemeClr val="lt1"/>
              </a:solidFill>
              <a:latin typeface="Calibri"/>
              <a:ea typeface="Calibri"/>
              <a:cs typeface="Calibri"/>
              <a:sym typeface="Calibri"/>
            </a:endParaRPr>
          </a:p>
        </p:txBody>
      </p:sp>
      <p:sp>
        <p:nvSpPr>
          <p:cNvPr id="2" name="Title 1"/>
          <p:cNvSpPr>
            <a:spLocks noGrp="1"/>
          </p:cNvSpPr>
          <p:nvPr>
            <p:ph type="title" idx="4294967295"/>
          </p:nvPr>
        </p:nvSpPr>
        <p:spPr>
          <a:xfrm>
            <a:off x="0" y="274638"/>
            <a:ext cx="7543800" cy="1143000"/>
          </a:xfrm>
        </p:spPr>
        <p:txBody>
          <a:bodyPr/>
          <a:lstStyle/>
          <a:p>
            <a:r>
              <a:rPr lang="en-US" dirty="0" smtClean="0"/>
              <a:t>Political Cartoon VUS.11</a:t>
            </a:r>
            <a:br>
              <a:rPr lang="en-US" dirty="0" smtClean="0"/>
            </a:br>
            <a:r>
              <a:rPr lang="en-US" dirty="0" smtClean="0"/>
              <a:t>WWII</a:t>
            </a:r>
            <a:endParaRPr lang="en-US" dirty="0"/>
          </a:p>
        </p:txBody>
      </p:sp>
      <p:pic>
        <p:nvPicPr>
          <p:cNvPr id="3" name="Picture 2"/>
          <p:cNvPicPr>
            <a:picLocks noChangeAspect="1"/>
          </p:cNvPicPr>
          <p:nvPr/>
        </p:nvPicPr>
        <p:blipFill>
          <a:blip r:embed="rId2"/>
          <a:stretch>
            <a:fillRect/>
          </a:stretch>
        </p:blipFill>
        <p:spPr>
          <a:xfrm>
            <a:off x="766354" y="1417638"/>
            <a:ext cx="7297783" cy="4938713"/>
          </a:xfrm>
          <a:prstGeom prst="rect">
            <a:avLst/>
          </a:prstGeom>
        </p:spPr>
      </p:pic>
    </p:spTree>
    <p:extLst>
      <p:ext uri="{BB962C8B-B14F-4D97-AF65-F5344CB8AC3E}">
        <p14:creationId xmlns:p14="http://schemas.microsoft.com/office/powerpoint/2010/main" val="3729496179"/>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en-US" sz="1200" b="1" i="0" u="none" strike="noStrike" cap="none" smtClean="0">
                <a:solidFill>
                  <a:schemeClr val="lt1"/>
                </a:solidFill>
                <a:latin typeface="Calibri"/>
                <a:ea typeface="Calibri"/>
                <a:cs typeface="Calibri"/>
                <a:sym typeface="Calibri"/>
              </a:rPr>
              <a:t>59</a:t>
            </a:fld>
            <a:endParaRPr lang="en-US" sz="1200" b="1" i="0" u="none" strike="noStrike" cap="none">
              <a:solidFill>
                <a:schemeClr val="lt1"/>
              </a:solidFill>
              <a:latin typeface="Calibri"/>
              <a:ea typeface="Calibri"/>
              <a:cs typeface="Calibri"/>
              <a:sym typeface="Calibri"/>
            </a:endParaRPr>
          </a:p>
        </p:txBody>
      </p:sp>
      <p:sp>
        <p:nvSpPr>
          <p:cNvPr id="2" name="Title 1"/>
          <p:cNvSpPr>
            <a:spLocks noGrp="1"/>
          </p:cNvSpPr>
          <p:nvPr>
            <p:ph type="title" idx="4294967295"/>
          </p:nvPr>
        </p:nvSpPr>
        <p:spPr>
          <a:xfrm>
            <a:off x="0" y="274638"/>
            <a:ext cx="7543800" cy="1143000"/>
          </a:xfrm>
        </p:spPr>
        <p:txBody>
          <a:bodyPr/>
          <a:lstStyle/>
          <a:p>
            <a:r>
              <a:rPr lang="en-US" dirty="0" smtClean="0"/>
              <a:t>Political Cartoon VUS.11</a:t>
            </a:r>
            <a:br>
              <a:rPr lang="en-US" dirty="0" smtClean="0"/>
            </a:br>
            <a:r>
              <a:rPr lang="en-US" dirty="0" smtClean="0"/>
              <a:t>WWII</a:t>
            </a:r>
            <a:endParaRPr lang="en-US" dirty="0"/>
          </a:p>
        </p:txBody>
      </p:sp>
      <p:pic>
        <p:nvPicPr>
          <p:cNvPr id="3" name="Picture 2"/>
          <p:cNvPicPr>
            <a:picLocks noChangeAspect="1"/>
          </p:cNvPicPr>
          <p:nvPr/>
        </p:nvPicPr>
        <p:blipFill>
          <a:blip r:embed="rId2"/>
          <a:stretch>
            <a:fillRect/>
          </a:stretch>
        </p:blipFill>
        <p:spPr>
          <a:xfrm>
            <a:off x="496390" y="1643130"/>
            <a:ext cx="7672250" cy="4713221"/>
          </a:xfrm>
          <a:prstGeom prst="rect">
            <a:avLst/>
          </a:prstGeom>
        </p:spPr>
      </p:pic>
    </p:spTree>
    <p:extLst>
      <p:ext uri="{BB962C8B-B14F-4D97-AF65-F5344CB8AC3E}">
        <p14:creationId xmlns:p14="http://schemas.microsoft.com/office/powerpoint/2010/main" val="369190948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40"/>
        <p:cNvGrpSpPr/>
        <p:nvPr/>
      </p:nvGrpSpPr>
      <p:grpSpPr>
        <a:xfrm>
          <a:off x="0" y="0"/>
          <a:ext cx="0" cy="0"/>
          <a:chOff x="0" y="0"/>
          <a:chExt cx="0" cy="0"/>
        </a:xfrm>
      </p:grpSpPr>
      <p:sp>
        <p:nvSpPr>
          <p:cNvPr id="241" name="Shape 241"/>
          <p:cNvSpPr txBox="1">
            <a:spLocks noGrp="1"/>
          </p:cNvSpPr>
          <p:nvPr>
            <p:ph type="title"/>
          </p:nvPr>
        </p:nvSpPr>
        <p:spPr>
          <a:prstGeom prst="rect">
            <a:avLst/>
          </a:prstGeom>
          <a:noFill/>
          <a:ln>
            <a:noFill/>
          </a:ln>
        </p:spPr>
        <p:txBody>
          <a:bodyPr lIns="91425" tIns="45700" rIns="91425" bIns="45700" anchor="t" anchorCtr="0">
            <a:noAutofit/>
          </a:bodyPr>
          <a:lstStyle/>
          <a:p>
            <a:pPr marL="0" marR="0" lvl="0" indent="0" algn="ctr" rtl="0">
              <a:lnSpc>
                <a:spcPct val="100000"/>
              </a:lnSpc>
              <a:spcBef>
                <a:spcPts val="0"/>
              </a:spcBef>
              <a:spcAft>
                <a:spcPts val="0"/>
              </a:spcAft>
              <a:buClr>
                <a:srgbClr val="FF0000"/>
              </a:buClr>
              <a:buSzPct val="25000"/>
              <a:buFont typeface="Times New Roman"/>
              <a:buNone/>
            </a:pPr>
            <a:r>
              <a:rPr lang="en-US" sz="3600" b="1" i="0" u="none" strike="noStrike" cap="none">
                <a:solidFill>
                  <a:srgbClr val="FF0000"/>
                </a:solidFill>
                <a:latin typeface="Times New Roman"/>
                <a:ea typeface="Times New Roman"/>
                <a:cs typeface="Times New Roman"/>
                <a:sym typeface="Times New Roman"/>
              </a:rPr>
              <a:t>Examples of Student Experiences for </a:t>
            </a:r>
            <a:r>
              <a:rPr lang="en-US">
                <a:solidFill>
                  <a:srgbClr val="FF0000"/>
                </a:solidFill>
              </a:rPr>
              <a:t>Virginia and United States History</a:t>
            </a:r>
          </a:p>
        </p:txBody>
      </p:sp>
      <p:sp>
        <p:nvSpPr>
          <p:cNvPr id="242" name="Shape 242"/>
          <p:cNvSpPr txBox="1">
            <a:spLocks noGrp="1"/>
          </p:cNvSpPr>
          <p:nvPr>
            <p:ph type="sldNum" idx="12"/>
          </p:nvPr>
        </p:nvSpPr>
        <p:spPr>
          <a:prstGeom prst="rect">
            <a:avLst/>
          </a:prstGeom>
          <a:noFill/>
          <a:ln>
            <a:noFill/>
          </a:ln>
        </p:spPr>
        <p:txBody>
          <a:bodyPr lIns="91425" tIns="45700" rIns="91425" bIns="45700" anchor="ctr" anchorCtr="0">
            <a:noAutofit/>
          </a:bodyPr>
          <a:lstStyle/>
          <a:p>
            <a:pPr marL="0" marR="0" lvl="0" indent="0" algn="r" rtl="0">
              <a:lnSpc>
                <a:spcPct val="100000"/>
              </a:lnSpc>
              <a:spcBef>
                <a:spcPts val="0"/>
              </a:spcBef>
              <a:spcAft>
                <a:spcPts val="0"/>
              </a:spcAft>
              <a:buClr>
                <a:schemeClr val="lt1"/>
              </a:buClr>
              <a:buSzPct val="25000"/>
              <a:buFont typeface="Times New Roman"/>
              <a:buNone/>
            </a:pPr>
            <a:fld id="{00000000-1234-1234-1234-123412341234}" type="slidenum">
              <a:rPr lang="en-US" sz="1200" b="0" i="0" u="none" strike="noStrike" cap="none">
                <a:solidFill>
                  <a:schemeClr val="lt1"/>
                </a:solidFill>
                <a:latin typeface="Times New Roman"/>
                <a:ea typeface="Times New Roman"/>
                <a:cs typeface="Times New Roman"/>
                <a:sym typeface="Times New Roman"/>
              </a:rPr>
              <a:t>6</a:t>
            </a:fld>
            <a:endParaRPr lang="en-US" sz="1200" b="0" i="0" u="none" strike="noStrike" cap="none">
              <a:solidFill>
                <a:schemeClr val="lt1"/>
              </a:solidFill>
              <a:latin typeface="Times New Roman"/>
              <a:ea typeface="Times New Roman"/>
              <a:cs typeface="Times New Roman"/>
              <a:sym typeface="Times New Roman"/>
            </a:endParaRPr>
          </a:p>
        </p:txBody>
      </p:sp>
    </p:spTree>
  </p:cSld>
  <p:clrMapOvr>
    <a:masterClrMapping/>
  </p:clrMapOvr>
  <p:transition spd="slow">
    <p:fade/>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en-US" sz="1200" b="1" i="0" u="none" strike="noStrike" cap="none" smtClean="0">
                <a:solidFill>
                  <a:schemeClr val="lt1"/>
                </a:solidFill>
                <a:latin typeface="Calibri"/>
                <a:ea typeface="Calibri"/>
                <a:cs typeface="Calibri"/>
                <a:sym typeface="Calibri"/>
              </a:rPr>
              <a:t>60</a:t>
            </a:fld>
            <a:endParaRPr lang="en-US" sz="1200" b="1" i="0" u="none" strike="noStrike" cap="none">
              <a:solidFill>
                <a:schemeClr val="lt1"/>
              </a:solidFill>
              <a:latin typeface="Calibri"/>
              <a:ea typeface="Calibri"/>
              <a:cs typeface="Calibri"/>
              <a:sym typeface="Calibri"/>
            </a:endParaRPr>
          </a:p>
        </p:txBody>
      </p:sp>
      <p:sp>
        <p:nvSpPr>
          <p:cNvPr id="2" name="Title 1"/>
          <p:cNvSpPr>
            <a:spLocks noGrp="1"/>
          </p:cNvSpPr>
          <p:nvPr>
            <p:ph type="title" idx="4294967295"/>
          </p:nvPr>
        </p:nvSpPr>
        <p:spPr>
          <a:xfrm>
            <a:off x="0" y="274638"/>
            <a:ext cx="7543800" cy="1143000"/>
          </a:xfrm>
        </p:spPr>
        <p:txBody>
          <a:bodyPr/>
          <a:lstStyle/>
          <a:p>
            <a:r>
              <a:rPr lang="en-US" dirty="0" smtClean="0"/>
              <a:t>Political Cartoon VUS.11</a:t>
            </a:r>
            <a:br>
              <a:rPr lang="en-US" dirty="0" smtClean="0"/>
            </a:br>
            <a:r>
              <a:rPr lang="en-US" dirty="0" smtClean="0"/>
              <a:t>WWII</a:t>
            </a:r>
            <a:endParaRPr lang="en-US" dirty="0"/>
          </a:p>
        </p:txBody>
      </p:sp>
      <p:pic>
        <p:nvPicPr>
          <p:cNvPr id="3" name="Picture 2"/>
          <p:cNvPicPr>
            <a:picLocks noChangeAspect="1"/>
          </p:cNvPicPr>
          <p:nvPr/>
        </p:nvPicPr>
        <p:blipFill>
          <a:blip r:embed="rId2"/>
          <a:stretch>
            <a:fillRect/>
          </a:stretch>
        </p:blipFill>
        <p:spPr>
          <a:xfrm>
            <a:off x="888274" y="1814717"/>
            <a:ext cx="6655526" cy="4541633"/>
          </a:xfrm>
          <a:prstGeom prst="rect">
            <a:avLst/>
          </a:prstGeom>
        </p:spPr>
      </p:pic>
    </p:spTree>
    <p:extLst>
      <p:ext uri="{BB962C8B-B14F-4D97-AF65-F5344CB8AC3E}">
        <p14:creationId xmlns:p14="http://schemas.microsoft.com/office/powerpoint/2010/main" val="3908256408"/>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en-US" sz="1200" b="1" i="0" u="none" strike="noStrike" cap="none" smtClean="0">
                <a:solidFill>
                  <a:schemeClr val="lt1"/>
                </a:solidFill>
                <a:latin typeface="Calibri"/>
                <a:ea typeface="Calibri"/>
                <a:cs typeface="Calibri"/>
                <a:sym typeface="Calibri"/>
              </a:rPr>
              <a:t>61</a:t>
            </a:fld>
            <a:endParaRPr lang="en-US" sz="1200" b="1" i="0" u="none" strike="noStrike" cap="none">
              <a:solidFill>
                <a:schemeClr val="lt1"/>
              </a:solidFill>
              <a:latin typeface="Calibri"/>
              <a:ea typeface="Calibri"/>
              <a:cs typeface="Calibri"/>
              <a:sym typeface="Calibri"/>
            </a:endParaRPr>
          </a:p>
        </p:txBody>
      </p:sp>
      <p:sp>
        <p:nvSpPr>
          <p:cNvPr id="2" name="Title 1"/>
          <p:cNvSpPr>
            <a:spLocks noGrp="1"/>
          </p:cNvSpPr>
          <p:nvPr>
            <p:ph type="title" idx="4294967295"/>
          </p:nvPr>
        </p:nvSpPr>
        <p:spPr>
          <a:xfrm>
            <a:off x="0" y="274638"/>
            <a:ext cx="7543800" cy="1143000"/>
          </a:xfrm>
        </p:spPr>
        <p:txBody>
          <a:bodyPr/>
          <a:lstStyle/>
          <a:p>
            <a:r>
              <a:rPr lang="en-US" dirty="0" smtClean="0"/>
              <a:t>Political Cartoon VUS.11</a:t>
            </a:r>
            <a:br>
              <a:rPr lang="en-US" dirty="0" smtClean="0"/>
            </a:br>
            <a:r>
              <a:rPr lang="en-US" dirty="0" smtClean="0"/>
              <a:t>WWII</a:t>
            </a:r>
            <a:endParaRPr lang="en-US" dirty="0"/>
          </a:p>
        </p:txBody>
      </p:sp>
      <p:pic>
        <p:nvPicPr>
          <p:cNvPr id="5" name="Picture 4"/>
          <p:cNvPicPr>
            <a:picLocks noChangeAspect="1"/>
          </p:cNvPicPr>
          <p:nvPr/>
        </p:nvPicPr>
        <p:blipFill>
          <a:blip r:embed="rId2"/>
          <a:stretch>
            <a:fillRect/>
          </a:stretch>
        </p:blipFill>
        <p:spPr>
          <a:xfrm>
            <a:off x="243841" y="1587859"/>
            <a:ext cx="7863840" cy="4646572"/>
          </a:xfrm>
          <a:prstGeom prst="rect">
            <a:avLst/>
          </a:prstGeom>
        </p:spPr>
      </p:pic>
    </p:spTree>
    <p:extLst>
      <p:ext uri="{BB962C8B-B14F-4D97-AF65-F5344CB8AC3E}">
        <p14:creationId xmlns:p14="http://schemas.microsoft.com/office/powerpoint/2010/main" val="3700104829"/>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Political Cartoon Analysis</a:t>
            </a:r>
            <a:endParaRPr lang="en-US" dirty="0"/>
          </a:p>
        </p:txBody>
      </p:sp>
      <p:sp>
        <p:nvSpPr>
          <p:cNvPr id="3" name="Text Placeholder 2"/>
          <p:cNvSpPr>
            <a:spLocks noGrp="1"/>
          </p:cNvSpPr>
          <p:nvPr>
            <p:ph type="body" idx="1"/>
          </p:nvPr>
        </p:nvSpPr>
        <p:spPr/>
        <p:txBody>
          <a:bodyPr/>
          <a:lstStyle/>
          <a:p>
            <a:r>
              <a:rPr lang="en-US" dirty="0" smtClean="0">
                <a:latin typeface="+mn-lt"/>
                <a:cs typeface="Times New Roman" panose="02020603050405020304" pitchFamily="18" charset="0"/>
              </a:rPr>
              <a:t>Student Learning Experience</a:t>
            </a:r>
          </a:p>
          <a:p>
            <a:r>
              <a:rPr lang="en-US" dirty="0" smtClean="0">
                <a:latin typeface="+mn-lt"/>
                <a:cs typeface="Times New Roman" panose="02020603050405020304" pitchFamily="18" charset="0"/>
              </a:rPr>
              <a:t>At your table, create 5 follow up questions that a reader would have for your political cartoon</a:t>
            </a:r>
          </a:p>
          <a:p>
            <a:r>
              <a:rPr lang="en-US" dirty="0" smtClean="0">
                <a:latin typeface="+mn-lt"/>
                <a:cs typeface="Times New Roman" panose="02020603050405020304" pitchFamily="18" charset="0"/>
              </a:rPr>
              <a:t>Switch with the table beside you and try to answer the questions </a:t>
            </a:r>
            <a:endParaRPr lang="en-US" dirty="0">
              <a:latin typeface="+mn-lt"/>
              <a:cs typeface="Times New Roman" panose="02020603050405020304" pitchFamily="18" charset="0"/>
            </a:endParaRPr>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en-US" sz="1200" b="1" i="0" u="none" strike="noStrike" cap="none" smtClean="0">
                <a:solidFill>
                  <a:schemeClr val="lt1"/>
                </a:solidFill>
                <a:latin typeface="Calibri"/>
                <a:ea typeface="Calibri"/>
                <a:cs typeface="Calibri"/>
                <a:sym typeface="Calibri"/>
              </a:rPr>
              <a:t>62</a:t>
            </a:fld>
            <a:endParaRPr lang="en-US" sz="1200" b="1" i="0" u="none" strike="noStrike" cap="none">
              <a:solidFill>
                <a:schemeClr val="lt1"/>
              </a:solidFill>
              <a:latin typeface="Calibri"/>
              <a:ea typeface="Calibri"/>
              <a:cs typeface="Calibri"/>
              <a:sym typeface="Calibri"/>
            </a:endParaRPr>
          </a:p>
        </p:txBody>
      </p:sp>
    </p:spTree>
    <p:extLst>
      <p:ext uri="{BB962C8B-B14F-4D97-AF65-F5344CB8AC3E}">
        <p14:creationId xmlns:p14="http://schemas.microsoft.com/office/powerpoint/2010/main" val="2330077380"/>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en-US" sz="1200" b="1" i="0" u="none" strike="noStrike" cap="none" smtClean="0">
                <a:solidFill>
                  <a:schemeClr val="lt1"/>
                </a:solidFill>
                <a:latin typeface="Calibri"/>
                <a:ea typeface="Calibri"/>
                <a:cs typeface="Calibri"/>
                <a:sym typeface="Calibri"/>
              </a:rPr>
              <a:t>63</a:t>
            </a:fld>
            <a:endParaRPr lang="en-US" sz="1200" b="1" i="0" u="none" strike="noStrike" cap="none">
              <a:solidFill>
                <a:schemeClr val="lt1"/>
              </a:solidFill>
              <a:latin typeface="Calibri"/>
              <a:ea typeface="Calibri"/>
              <a:cs typeface="Calibri"/>
              <a:sym typeface="Calibri"/>
            </a:endParaRPr>
          </a:p>
        </p:txBody>
      </p:sp>
      <p:sp>
        <p:nvSpPr>
          <p:cNvPr id="5" name="Title 4"/>
          <p:cNvSpPr>
            <a:spLocks noGrp="1"/>
          </p:cNvSpPr>
          <p:nvPr>
            <p:ph type="ctrTitle"/>
          </p:nvPr>
        </p:nvSpPr>
        <p:spPr/>
        <p:txBody>
          <a:bodyPr/>
          <a:lstStyle/>
          <a:p>
            <a:r>
              <a:rPr lang="en-US" dirty="0" smtClean="0"/>
              <a:t>Image Analysis </a:t>
            </a:r>
            <a:endParaRPr lang="en-US" dirty="0"/>
          </a:p>
        </p:txBody>
      </p:sp>
      <p:sp>
        <p:nvSpPr>
          <p:cNvPr id="6" name="Subtitle 5"/>
          <p:cNvSpPr>
            <a:spLocks noGrp="1"/>
          </p:cNvSpPr>
          <p:nvPr>
            <p:ph type="subTitle" idx="1"/>
          </p:nvPr>
        </p:nvSpPr>
        <p:spPr/>
        <p:txBody>
          <a:bodyPr/>
          <a:lstStyle/>
          <a:p>
            <a:endParaRPr lang="en-US" dirty="0"/>
          </a:p>
        </p:txBody>
      </p:sp>
    </p:spTree>
    <p:extLst>
      <p:ext uri="{BB962C8B-B14F-4D97-AF65-F5344CB8AC3E}">
        <p14:creationId xmlns:p14="http://schemas.microsoft.com/office/powerpoint/2010/main" val="746691630"/>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Image Analysis</a:t>
            </a:r>
            <a:endParaRPr lang="en-US" dirty="0"/>
          </a:p>
        </p:txBody>
      </p:sp>
      <p:sp>
        <p:nvSpPr>
          <p:cNvPr id="3" name="Text Placeholder 2"/>
          <p:cNvSpPr>
            <a:spLocks noGrp="1"/>
          </p:cNvSpPr>
          <p:nvPr>
            <p:ph type="body" idx="1"/>
          </p:nvPr>
        </p:nvSpPr>
        <p:spPr/>
        <p:txBody>
          <a:bodyPr/>
          <a:lstStyle/>
          <a:p>
            <a:r>
              <a:rPr lang="en-US" b="0" dirty="0" smtClean="0"/>
              <a:t>Form a group with people who have the same picture as you.</a:t>
            </a:r>
          </a:p>
          <a:p>
            <a:r>
              <a:rPr lang="en-US" b="0" dirty="0" smtClean="0"/>
              <a:t>Use the image analysis graphic organizer to answer as many questions as you can.</a:t>
            </a:r>
          </a:p>
          <a:p>
            <a:r>
              <a:rPr lang="en-US" b="0" dirty="0" smtClean="0"/>
              <a:t>Write a paragraph summary of your image on chart paper.</a:t>
            </a:r>
            <a:endParaRPr lang="en-US" b="0" dirty="0"/>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en-US" sz="1200" b="1" i="0" u="none" strike="noStrike" cap="none" smtClean="0">
                <a:solidFill>
                  <a:schemeClr val="lt1"/>
                </a:solidFill>
                <a:latin typeface="Calibri"/>
                <a:ea typeface="Calibri"/>
                <a:cs typeface="Calibri"/>
                <a:sym typeface="Calibri"/>
              </a:rPr>
              <a:t>64</a:t>
            </a:fld>
            <a:endParaRPr lang="en-US" sz="1200" b="1" i="0" u="none" strike="noStrike" cap="none">
              <a:solidFill>
                <a:schemeClr val="lt1"/>
              </a:solidFill>
              <a:latin typeface="Calibri"/>
              <a:ea typeface="Calibri"/>
              <a:cs typeface="Calibri"/>
              <a:sym typeface="Calibri"/>
            </a:endParaRPr>
          </a:p>
        </p:txBody>
      </p:sp>
    </p:spTree>
    <p:extLst>
      <p:ext uri="{BB962C8B-B14F-4D97-AF65-F5344CB8AC3E}">
        <p14:creationId xmlns:p14="http://schemas.microsoft.com/office/powerpoint/2010/main" val="332897345"/>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showMasterSp="0">
  <p:cSld>
    <p:bg>
      <p:bgPr>
        <a:blipFill>
          <a:blip r:embed="rId2"/>
          <a:stretch>
            <a:fillRect/>
          </a:stretch>
        </a:blipFill>
        <a:effectLst/>
      </p:bgPr>
    </p:bg>
    <p:spTree>
      <p:nvGrpSpPr>
        <p:cNvPr id="1" name=""/>
        <p:cNvGrpSpPr/>
        <p:nvPr/>
      </p:nvGrpSpPr>
      <p:grpSpPr>
        <a:xfrm>
          <a:off x="0" y="0"/>
          <a:ext cx="0" cy="0"/>
          <a:chOff x="0" y="0"/>
          <a:chExt cx="0" cy="0"/>
        </a:xfrm>
      </p:grpSpPr>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en-US" sz="1200" b="1" i="0" u="none" strike="noStrike" cap="none" smtClean="0">
                <a:solidFill>
                  <a:schemeClr val="lt1"/>
                </a:solidFill>
                <a:latin typeface="Calibri"/>
                <a:ea typeface="Calibri"/>
                <a:cs typeface="Calibri"/>
                <a:sym typeface="Calibri"/>
              </a:rPr>
              <a:t>65</a:t>
            </a:fld>
            <a:endParaRPr lang="en-US" sz="1200" b="1" i="0" u="none" strike="noStrike" cap="none">
              <a:solidFill>
                <a:schemeClr val="lt1"/>
              </a:solidFill>
              <a:latin typeface="Calibri"/>
              <a:ea typeface="Calibri"/>
              <a:cs typeface="Calibri"/>
              <a:sym typeface="Calibri"/>
            </a:endParaRPr>
          </a:p>
        </p:txBody>
      </p:sp>
    </p:spTree>
    <p:extLst>
      <p:ext uri="{BB962C8B-B14F-4D97-AF65-F5344CB8AC3E}">
        <p14:creationId xmlns:p14="http://schemas.microsoft.com/office/powerpoint/2010/main" val="1210742022"/>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showMasterSp="0">
  <p:cSld>
    <p:bg>
      <p:bgPr>
        <a:blipFill>
          <a:blip r:embed="rId2"/>
          <a:stretch>
            <a:fillRect/>
          </a:stretch>
        </a:blipFill>
        <a:effectLst/>
      </p:bgPr>
    </p:bg>
    <p:spTree>
      <p:nvGrpSpPr>
        <p:cNvPr id="1" name=""/>
        <p:cNvGrpSpPr/>
        <p:nvPr/>
      </p:nvGrpSpPr>
      <p:grpSpPr>
        <a:xfrm>
          <a:off x="0" y="0"/>
          <a:ext cx="0" cy="0"/>
          <a:chOff x="0" y="0"/>
          <a:chExt cx="0" cy="0"/>
        </a:xfrm>
      </p:grpSpPr>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en-US" sz="1200" b="1" i="0" u="none" strike="noStrike" cap="none" smtClean="0">
                <a:solidFill>
                  <a:schemeClr val="lt1"/>
                </a:solidFill>
                <a:latin typeface="Calibri"/>
                <a:ea typeface="Calibri"/>
                <a:cs typeface="Calibri"/>
                <a:sym typeface="Calibri"/>
              </a:rPr>
              <a:t>66</a:t>
            </a:fld>
            <a:endParaRPr lang="en-US" sz="1200" b="1" i="0" u="none" strike="noStrike" cap="none">
              <a:solidFill>
                <a:schemeClr val="lt1"/>
              </a:solidFill>
              <a:latin typeface="Calibri"/>
              <a:ea typeface="Calibri"/>
              <a:cs typeface="Calibri"/>
              <a:sym typeface="Calibri"/>
            </a:endParaRPr>
          </a:p>
        </p:txBody>
      </p:sp>
    </p:spTree>
    <p:extLst>
      <p:ext uri="{BB962C8B-B14F-4D97-AF65-F5344CB8AC3E}">
        <p14:creationId xmlns:p14="http://schemas.microsoft.com/office/powerpoint/2010/main" val="4168630476"/>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showMasterSp="0">
  <p:cSld>
    <p:bg>
      <p:bgPr>
        <a:blipFill>
          <a:blip r:embed="rId2"/>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Text Placeholder 2"/>
          <p:cNvSpPr>
            <a:spLocks noGrp="1"/>
          </p:cNvSpPr>
          <p:nvPr>
            <p:ph type="body" idx="1"/>
          </p:nvPr>
        </p:nvSpPr>
        <p:spPr/>
        <p:txBody>
          <a:bodyPr/>
          <a:lstStyle/>
          <a:p>
            <a:endParaRPr lang="en-US"/>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en-US" sz="1200" b="1" i="0" u="none" strike="noStrike" cap="none" smtClean="0">
                <a:solidFill>
                  <a:schemeClr val="lt1"/>
                </a:solidFill>
                <a:latin typeface="Calibri"/>
                <a:ea typeface="Calibri"/>
                <a:cs typeface="Calibri"/>
                <a:sym typeface="Calibri"/>
              </a:rPr>
              <a:t>67</a:t>
            </a:fld>
            <a:endParaRPr lang="en-US" sz="1200" b="1" i="0" u="none" strike="noStrike" cap="none">
              <a:solidFill>
                <a:schemeClr val="lt1"/>
              </a:solidFill>
              <a:latin typeface="Calibri"/>
              <a:ea typeface="Calibri"/>
              <a:cs typeface="Calibri"/>
              <a:sym typeface="Calibri"/>
            </a:endParaRPr>
          </a:p>
        </p:txBody>
      </p:sp>
    </p:spTree>
    <p:extLst>
      <p:ext uri="{BB962C8B-B14F-4D97-AF65-F5344CB8AC3E}">
        <p14:creationId xmlns:p14="http://schemas.microsoft.com/office/powerpoint/2010/main" val="3030239758"/>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showMasterSp="0">
  <p:cSld>
    <p:bg>
      <p:bgPr>
        <a:blipFill>
          <a:blip r:embed="rId2"/>
          <a:stretch>
            <a:fillRect/>
          </a:stretch>
        </a:blipFill>
        <a:effectLst/>
      </p:bgPr>
    </p:bg>
    <p:spTree>
      <p:nvGrpSpPr>
        <p:cNvPr id="1" name=""/>
        <p:cNvGrpSpPr/>
        <p:nvPr/>
      </p:nvGrpSpPr>
      <p:grpSpPr>
        <a:xfrm>
          <a:off x="0" y="0"/>
          <a:ext cx="0" cy="0"/>
          <a:chOff x="0" y="0"/>
          <a:chExt cx="0" cy="0"/>
        </a:xfrm>
      </p:grpSpPr>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en-US" sz="1200" b="1" i="0" u="none" strike="noStrike" cap="none" smtClean="0">
                <a:solidFill>
                  <a:schemeClr val="lt1"/>
                </a:solidFill>
                <a:latin typeface="Calibri"/>
                <a:ea typeface="Calibri"/>
                <a:cs typeface="Calibri"/>
                <a:sym typeface="Calibri"/>
              </a:rPr>
              <a:t>68</a:t>
            </a:fld>
            <a:endParaRPr lang="en-US" sz="1200" b="1" i="0" u="none" strike="noStrike" cap="none">
              <a:solidFill>
                <a:schemeClr val="lt1"/>
              </a:solidFill>
              <a:latin typeface="Calibri"/>
              <a:ea typeface="Calibri"/>
              <a:cs typeface="Calibri"/>
              <a:sym typeface="Calibri"/>
            </a:endParaRPr>
          </a:p>
        </p:txBody>
      </p:sp>
    </p:spTree>
    <p:extLst>
      <p:ext uri="{BB962C8B-B14F-4D97-AF65-F5344CB8AC3E}">
        <p14:creationId xmlns:p14="http://schemas.microsoft.com/office/powerpoint/2010/main" val="2912952672"/>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t="-28000" b="-28000"/>
          </a:stretch>
        </a:blipFill>
        <a:effectLst/>
      </p:bgPr>
    </p:bg>
    <p:spTree>
      <p:nvGrpSpPr>
        <p:cNvPr id="1" name=""/>
        <p:cNvGrpSpPr/>
        <p:nvPr/>
      </p:nvGrpSpPr>
      <p:grpSpPr>
        <a:xfrm>
          <a:off x="0" y="0"/>
          <a:ext cx="0" cy="0"/>
          <a:chOff x="0" y="0"/>
          <a:chExt cx="0" cy="0"/>
        </a:xfrm>
      </p:grpSpPr>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en-US" sz="1200" b="1" i="0" u="none" strike="noStrike" cap="none" smtClean="0">
                <a:solidFill>
                  <a:schemeClr val="lt1"/>
                </a:solidFill>
                <a:latin typeface="Calibri"/>
                <a:ea typeface="Calibri"/>
                <a:cs typeface="Calibri"/>
                <a:sym typeface="Calibri"/>
              </a:rPr>
              <a:t>69</a:t>
            </a:fld>
            <a:endParaRPr lang="en-US" sz="1200" b="1" i="0" u="none" strike="noStrike" cap="none">
              <a:solidFill>
                <a:schemeClr val="lt1"/>
              </a:solidFill>
              <a:latin typeface="Calibri"/>
              <a:ea typeface="Calibri"/>
              <a:cs typeface="Calibri"/>
              <a:sym typeface="Calibri"/>
            </a:endParaRPr>
          </a:p>
        </p:txBody>
      </p:sp>
    </p:spTree>
    <p:extLst>
      <p:ext uri="{BB962C8B-B14F-4D97-AF65-F5344CB8AC3E}">
        <p14:creationId xmlns:p14="http://schemas.microsoft.com/office/powerpoint/2010/main" val="221987051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46"/>
        <p:cNvGrpSpPr/>
        <p:nvPr/>
      </p:nvGrpSpPr>
      <p:grpSpPr>
        <a:xfrm>
          <a:off x="0" y="0"/>
          <a:ext cx="0" cy="0"/>
          <a:chOff x="0" y="0"/>
          <a:chExt cx="0" cy="0"/>
        </a:xfrm>
      </p:grpSpPr>
      <p:sp>
        <p:nvSpPr>
          <p:cNvPr id="247" name="Shape 247"/>
          <p:cNvSpPr txBox="1">
            <a:spLocks noGrp="1"/>
          </p:cNvSpPr>
          <p:nvPr>
            <p:ph type="title"/>
          </p:nvPr>
        </p:nvSpPr>
        <p:spPr>
          <a:prstGeom prst="rect">
            <a:avLst/>
          </a:prstGeom>
          <a:noFill/>
          <a:ln>
            <a:noFill/>
          </a:ln>
        </p:spPr>
        <p:txBody>
          <a:bodyPr lIns="91425" tIns="45700" rIns="91425" bIns="45700" anchor="ctr" anchorCtr="0">
            <a:noAutofit/>
          </a:bodyPr>
          <a:lstStyle/>
          <a:p>
            <a:pPr marL="0" marR="0" lvl="0" indent="0" algn="ctr" rtl="0">
              <a:lnSpc>
                <a:spcPct val="100000"/>
              </a:lnSpc>
              <a:spcBef>
                <a:spcPts val="0"/>
              </a:spcBef>
              <a:spcAft>
                <a:spcPts val="0"/>
              </a:spcAft>
              <a:buClr>
                <a:srgbClr val="0070C0"/>
              </a:buClr>
              <a:buSzPct val="25000"/>
              <a:buFont typeface="Times New Roman"/>
              <a:buNone/>
            </a:pPr>
            <a:r>
              <a:rPr lang="en-US" sz="4000" b="1" i="0" u="none" strike="noStrike" cap="none">
                <a:solidFill>
                  <a:srgbClr val="0070C0"/>
                </a:solidFill>
                <a:latin typeface="Times New Roman"/>
                <a:ea typeface="Times New Roman"/>
                <a:cs typeface="Times New Roman"/>
                <a:sym typeface="Times New Roman"/>
              </a:rPr>
              <a:t>Student Learning Experiences</a:t>
            </a:r>
          </a:p>
        </p:txBody>
      </p:sp>
      <p:sp>
        <p:nvSpPr>
          <p:cNvPr id="248" name="Shape 248"/>
          <p:cNvSpPr txBox="1">
            <a:spLocks noGrp="1"/>
          </p:cNvSpPr>
          <p:nvPr>
            <p:ph type="body" idx="1"/>
          </p:nvPr>
        </p:nvSpPr>
        <p:spPr>
          <a:prstGeom prst="rect">
            <a:avLst/>
          </a:prstGeom>
          <a:noFill/>
          <a:ln>
            <a:noFill/>
          </a:ln>
        </p:spPr>
        <p:txBody>
          <a:bodyPr lIns="91425" tIns="45700" rIns="91425" bIns="45700" anchor="t" anchorCtr="0">
            <a:noAutofit/>
          </a:bodyPr>
          <a:lstStyle/>
          <a:p>
            <a:pPr marL="342900" marR="0" lvl="1" indent="-342900" algn="l" rtl="0">
              <a:lnSpc>
                <a:spcPct val="100000"/>
              </a:lnSpc>
              <a:spcBef>
                <a:spcPts val="0"/>
              </a:spcBef>
              <a:spcAft>
                <a:spcPts val="0"/>
              </a:spcAft>
              <a:buClr>
                <a:srgbClr val="000000"/>
              </a:buClr>
              <a:buSzPct val="100000"/>
              <a:buFont typeface="Arial"/>
              <a:buChar char="•"/>
            </a:pPr>
            <a:r>
              <a:rPr lang="en-US" sz="3500" b="0" i="0" u="none" strike="noStrike" cap="none" dirty="0">
                <a:solidFill>
                  <a:srgbClr val="000000"/>
                </a:solidFill>
                <a:latin typeface="Times New Roman"/>
                <a:ea typeface="Times New Roman"/>
                <a:cs typeface="Times New Roman"/>
                <a:sym typeface="Times New Roman"/>
              </a:rPr>
              <a:t>What is a “Student </a:t>
            </a:r>
            <a:r>
              <a:rPr lang="en-US" sz="3500" b="0" i="0" u="none" strike="noStrike" cap="none" dirty="0" smtClean="0">
                <a:solidFill>
                  <a:srgbClr val="000000"/>
                </a:solidFill>
                <a:latin typeface="Times New Roman"/>
                <a:ea typeface="Times New Roman"/>
                <a:cs typeface="Times New Roman"/>
                <a:sym typeface="Times New Roman"/>
              </a:rPr>
              <a:t>Learning Experience</a:t>
            </a:r>
            <a:r>
              <a:rPr lang="en-US" sz="3500" b="0" i="0" u="none" strike="noStrike" cap="none" dirty="0">
                <a:solidFill>
                  <a:srgbClr val="000000"/>
                </a:solidFill>
                <a:latin typeface="Times New Roman"/>
                <a:ea typeface="Times New Roman"/>
                <a:cs typeface="Times New Roman"/>
                <a:sym typeface="Times New Roman"/>
              </a:rPr>
              <a:t>”?</a:t>
            </a:r>
          </a:p>
          <a:p>
            <a:pPr marL="742950" marR="0" lvl="2" indent="-349250" algn="l" rtl="0">
              <a:lnSpc>
                <a:spcPct val="100000"/>
              </a:lnSpc>
              <a:spcBef>
                <a:spcPts val="620"/>
              </a:spcBef>
              <a:spcAft>
                <a:spcPts val="0"/>
              </a:spcAft>
              <a:buClr>
                <a:srgbClr val="000000"/>
              </a:buClr>
              <a:buSzPct val="100000"/>
              <a:buFont typeface="Arial"/>
              <a:buChar char="•"/>
            </a:pPr>
            <a:r>
              <a:rPr lang="en-US" sz="3100" b="0" i="0" u="none" strike="noStrike" cap="none" dirty="0" smtClean="0">
                <a:solidFill>
                  <a:srgbClr val="000000"/>
                </a:solidFill>
                <a:latin typeface="Times New Roman"/>
                <a:ea typeface="Times New Roman"/>
                <a:cs typeface="Times New Roman"/>
                <a:sym typeface="Times New Roman"/>
              </a:rPr>
              <a:t>Students </a:t>
            </a:r>
            <a:r>
              <a:rPr lang="en-US" sz="3100" b="0" i="0" u="none" strike="noStrike" cap="none" dirty="0">
                <a:solidFill>
                  <a:srgbClr val="000000"/>
                </a:solidFill>
                <a:latin typeface="Times New Roman"/>
                <a:ea typeface="Times New Roman"/>
                <a:cs typeface="Times New Roman"/>
                <a:sym typeface="Times New Roman"/>
              </a:rPr>
              <a:t>will be more engaged and active in the process</a:t>
            </a:r>
          </a:p>
          <a:p>
            <a:pPr marL="742950" marR="0" lvl="2" indent="-349250" algn="l" rtl="0">
              <a:lnSpc>
                <a:spcPct val="100000"/>
              </a:lnSpc>
              <a:spcBef>
                <a:spcPts val="620"/>
              </a:spcBef>
              <a:spcAft>
                <a:spcPts val="0"/>
              </a:spcAft>
              <a:buClr>
                <a:srgbClr val="000000"/>
              </a:buClr>
              <a:buSzPct val="100000"/>
              <a:buFont typeface="Arial"/>
              <a:buChar char="•"/>
            </a:pPr>
            <a:r>
              <a:rPr lang="en-US" sz="3100" b="0" i="0" u="none" strike="noStrike" cap="none" dirty="0">
                <a:solidFill>
                  <a:srgbClr val="000000"/>
                </a:solidFill>
                <a:latin typeface="Times New Roman"/>
                <a:ea typeface="Times New Roman"/>
                <a:cs typeface="Times New Roman"/>
                <a:sym typeface="Times New Roman"/>
              </a:rPr>
              <a:t>They will be able to create a “project” that will demonstrate their mastery of the historical content and concepts in a contemporary concept. </a:t>
            </a:r>
          </a:p>
          <a:p>
            <a:pPr marL="342900" marR="0" lvl="0" indent="-342900" algn="l" rtl="0">
              <a:lnSpc>
                <a:spcPct val="100000"/>
              </a:lnSpc>
              <a:spcBef>
                <a:spcPts val="720"/>
              </a:spcBef>
              <a:spcAft>
                <a:spcPts val="0"/>
              </a:spcAft>
              <a:buClr>
                <a:schemeClr val="dk1"/>
              </a:buClr>
              <a:buSzPct val="25000"/>
              <a:buFont typeface="Arial"/>
              <a:buNone/>
            </a:pPr>
            <a:endParaRPr sz="3600" b="1" i="0" u="none" strike="noStrike" cap="none" dirty="0">
              <a:solidFill>
                <a:schemeClr val="dk1"/>
              </a:solidFill>
              <a:latin typeface="Arial"/>
              <a:ea typeface="Arial"/>
              <a:cs typeface="Arial"/>
              <a:sym typeface="Arial"/>
            </a:endParaRPr>
          </a:p>
        </p:txBody>
      </p:sp>
      <p:sp>
        <p:nvSpPr>
          <p:cNvPr id="249" name="Shape 249"/>
          <p:cNvSpPr txBox="1">
            <a:spLocks noGrp="1"/>
          </p:cNvSpPr>
          <p:nvPr>
            <p:ph type="sldNum" idx="12"/>
          </p:nvPr>
        </p:nvSpPr>
        <p:spPr>
          <a:prstGeom prst="rect">
            <a:avLst/>
          </a:prstGeom>
          <a:noFill/>
          <a:ln>
            <a:noFill/>
          </a:ln>
        </p:spPr>
        <p:txBody>
          <a:bodyPr lIns="91425" tIns="45700" rIns="91425" bIns="45700" anchor="ctr" anchorCtr="0">
            <a:noAutofit/>
          </a:bodyPr>
          <a:lstStyle/>
          <a:p>
            <a:pPr marL="0" marR="0" lvl="0" indent="0" algn="r" rtl="0">
              <a:lnSpc>
                <a:spcPct val="100000"/>
              </a:lnSpc>
              <a:spcBef>
                <a:spcPts val="0"/>
              </a:spcBef>
              <a:spcAft>
                <a:spcPts val="0"/>
              </a:spcAft>
              <a:buClr>
                <a:schemeClr val="lt1"/>
              </a:buClr>
              <a:buSzPct val="25000"/>
              <a:buFont typeface="Calibri"/>
              <a:buNone/>
            </a:pPr>
            <a:fld id="{00000000-1234-1234-1234-123412341234}" type="slidenum">
              <a:rPr lang="en-US" sz="1200" b="1" i="0" u="none" strike="noStrike" cap="none">
                <a:solidFill>
                  <a:schemeClr val="lt1"/>
                </a:solidFill>
                <a:latin typeface="Calibri"/>
                <a:ea typeface="Calibri"/>
                <a:cs typeface="Calibri"/>
                <a:sym typeface="Calibri"/>
              </a:rPr>
              <a:t>7</a:t>
            </a:fld>
            <a:endParaRPr lang="en-US" sz="1200" b="1" i="0" u="none" strike="noStrike" cap="none">
              <a:solidFill>
                <a:schemeClr val="lt1"/>
              </a:solidFill>
              <a:latin typeface="Calibri"/>
              <a:ea typeface="Calibri"/>
              <a:cs typeface="Calibri"/>
              <a:sym typeface="Calibri"/>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4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48">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48">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8" grpId="0" uiExpand="1" build="p"/>
    </p:bldLst>
  </p:timing>
</p:sld>
</file>

<file path=ppt/slides/slide70.xml><?xml version="1.0" encoding="utf-8"?>
<p:sld xmlns:a="http://schemas.openxmlformats.org/drawingml/2006/main" xmlns:r="http://schemas.openxmlformats.org/officeDocument/2006/relationships" xmlns:p="http://schemas.openxmlformats.org/presentationml/2006/main" showMasterSp="0">
  <p:cSld>
    <p:bg>
      <p:bgPr>
        <a:blipFill>
          <a:blip r:embed="rId2"/>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Text Placeholder 2"/>
          <p:cNvSpPr>
            <a:spLocks noGrp="1"/>
          </p:cNvSpPr>
          <p:nvPr>
            <p:ph type="body" idx="1"/>
          </p:nvPr>
        </p:nvSpPr>
        <p:spPr/>
        <p:txBody>
          <a:bodyPr/>
          <a:lstStyle/>
          <a:p>
            <a:endParaRPr lang="en-US"/>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en-US" sz="1200" b="1" i="0" u="none" strike="noStrike" cap="none" smtClean="0">
                <a:solidFill>
                  <a:schemeClr val="lt1"/>
                </a:solidFill>
                <a:latin typeface="Calibri"/>
                <a:ea typeface="Calibri"/>
                <a:cs typeface="Calibri"/>
                <a:sym typeface="Calibri"/>
              </a:rPr>
              <a:t>70</a:t>
            </a:fld>
            <a:endParaRPr lang="en-US" sz="1200" b="1" i="0" u="none" strike="noStrike" cap="none">
              <a:solidFill>
                <a:schemeClr val="lt1"/>
              </a:solidFill>
              <a:latin typeface="Calibri"/>
              <a:ea typeface="Calibri"/>
              <a:cs typeface="Calibri"/>
              <a:sym typeface="Calibri"/>
            </a:endParaRPr>
          </a:p>
        </p:txBody>
      </p:sp>
    </p:spTree>
    <p:extLst>
      <p:ext uri="{BB962C8B-B14F-4D97-AF65-F5344CB8AC3E}">
        <p14:creationId xmlns:p14="http://schemas.microsoft.com/office/powerpoint/2010/main" val="304978066"/>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showMasterSp="0">
  <p:cSld>
    <p:bg>
      <p:bgPr>
        <a:blipFill>
          <a:blip r:embed="rId2"/>
          <a:stretch>
            <a:fillRect/>
          </a:stretch>
        </a:blipFill>
        <a:effectLst/>
      </p:bgPr>
    </p:bg>
    <p:spTree>
      <p:nvGrpSpPr>
        <p:cNvPr id="1" name=""/>
        <p:cNvGrpSpPr/>
        <p:nvPr/>
      </p:nvGrpSpPr>
      <p:grpSpPr>
        <a:xfrm>
          <a:off x="0" y="0"/>
          <a:ext cx="0" cy="0"/>
          <a:chOff x="0" y="0"/>
          <a:chExt cx="0" cy="0"/>
        </a:xfrm>
      </p:grpSpPr>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en-US" sz="1200" b="1" i="0" u="none" strike="noStrike" cap="none" smtClean="0">
                <a:solidFill>
                  <a:schemeClr val="lt1"/>
                </a:solidFill>
                <a:latin typeface="Calibri"/>
                <a:ea typeface="Calibri"/>
                <a:cs typeface="Calibri"/>
                <a:sym typeface="Calibri"/>
              </a:rPr>
              <a:t>71</a:t>
            </a:fld>
            <a:endParaRPr lang="en-US" sz="1200" b="1" i="0" u="none" strike="noStrike" cap="none">
              <a:solidFill>
                <a:schemeClr val="lt1"/>
              </a:solidFill>
              <a:latin typeface="Calibri"/>
              <a:ea typeface="Calibri"/>
              <a:cs typeface="Calibri"/>
              <a:sym typeface="Calibri"/>
            </a:endParaRPr>
          </a:p>
        </p:txBody>
      </p:sp>
    </p:spTree>
    <p:extLst>
      <p:ext uri="{BB962C8B-B14F-4D97-AF65-F5344CB8AC3E}">
        <p14:creationId xmlns:p14="http://schemas.microsoft.com/office/powerpoint/2010/main" val="229672643"/>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showMasterSp="0">
  <p:cSld>
    <p:bg>
      <p:bgPr>
        <a:blipFill>
          <a:blip r:embed="rId2"/>
          <a:stretch>
            <a:fillRect/>
          </a:stretch>
        </a:blipFill>
        <a:effectLst/>
      </p:bgPr>
    </p:bg>
    <p:spTree>
      <p:nvGrpSpPr>
        <p:cNvPr id="1" name=""/>
        <p:cNvGrpSpPr/>
        <p:nvPr/>
      </p:nvGrpSpPr>
      <p:grpSpPr>
        <a:xfrm>
          <a:off x="0" y="0"/>
          <a:ext cx="0" cy="0"/>
          <a:chOff x="0" y="0"/>
          <a:chExt cx="0" cy="0"/>
        </a:xfrm>
      </p:grpSpPr>
      <p:sp>
        <p:nvSpPr>
          <p:cNvPr id="2" name="Slide Number Placeholder 1"/>
          <p:cNvSpPr>
            <a:spLocks noGrp="1"/>
          </p:cNvSpPr>
          <p:nvPr>
            <p:ph type="sldNum" idx="12"/>
          </p:nvPr>
        </p:nvSpPr>
        <p:spPr/>
        <p:txBody>
          <a:bodyPr/>
          <a:lstStyle/>
          <a:p>
            <a:pPr marL="0" marR="0" lvl="0" indent="0" algn="r" rtl="0">
              <a:spcBef>
                <a:spcPts val="0"/>
              </a:spcBef>
              <a:buSzPct val="25000"/>
              <a:buNone/>
            </a:pPr>
            <a:fld id="{00000000-1234-1234-1234-123412341234}" type="slidenum">
              <a:rPr lang="en-US" sz="1200" smtClean="0">
                <a:solidFill>
                  <a:schemeClr val="lt1"/>
                </a:solidFill>
                <a:latin typeface="Times New Roman"/>
                <a:ea typeface="Times New Roman"/>
                <a:cs typeface="Times New Roman"/>
                <a:sym typeface="Times New Roman"/>
              </a:rPr>
              <a:t>72</a:t>
            </a:fld>
            <a:endParaRPr lang="en-US" sz="1200">
              <a:solidFill>
                <a:schemeClr val="lt1"/>
              </a:solidFill>
              <a:latin typeface="Times New Roman"/>
              <a:ea typeface="Times New Roman"/>
              <a:cs typeface="Times New Roman"/>
              <a:sym typeface="Times New Roman"/>
            </a:endParaRPr>
          </a:p>
        </p:txBody>
      </p:sp>
    </p:spTree>
    <p:extLst>
      <p:ext uri="{BB962C8B-B14F-4D97-AF65-F5344CB8AC3E}">
        <p14:creationId xmlns:p14="http://schemas.microsoft.com/office/powerpoint/2010/main" val="2343327682"/>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Shape 461"/>
        <p:cNvGrpSpPr/>
        <p:nvPr/>
      </p:nvGrpSpPr>
      <p:grpSpPr>
        <a:xfrm>
          <a:off x="0" y="0"/>
          <a:ext cx="0" cy="0"/>
          <a:chOff x="0" y="0"/>
          <a:chExt cx="0" cy="0"/>
        </a:xfrm>
      </p:grpSpPr>
      <p:sp>
        <p:nvSpPr>
          <p:cNvPr id="462" name="Shape 462"/>
          <p:cNvSpPr txBox="1">
            <a:spLocks noGrp="1"/>
          </p:cNvSpPr>
          <p:nvPr>
            <p:ph type="title"/>
          </p:nvPr>
        </p:nvSpPr>
        <p:spPr>
          <a:xfrm>
            <a:off x="457200" y="274637"/>
            <a:ext cx="7543800" cy="1143000"/>
          </a:xfrm>
          <a:prstGeom prst="rect">
            <a:avLst/>
          </a:prstGeom>
          <a:noFill/>
          <a:ln>
            <a:noFill/>
          </a:ln>
        </p:spPr>
        <p:txBody>
          <a:bodyPr lIns="91425" tIns="45700" rIns="91425" bIns="45700" anchor="ctr" anchorCtr="0">
            <a:noAutofit/>
          </a:bodyPr>
          <a:lstStyle/>
          <a:p>
            <a:pPr marL="0" marR="0" lvl="0" indent="0" algn="ctr" rtl="0">
              <a:spcBef>
                <a:spcPts val="0"/>
              </a:spcBef>
              <a:buClr>
                <a:srgbClr val="0070C0"/>
              </a:buClr>
              <a:buSzPct val="25000"/>
              <a:buFont typeface="Times New Roman"/>
              <a:buNone/>
            </a:pPr>
            <a:r>
              <a:rPr lang="en-US" sz="5400" b="1" i="0" u="none" strike="noStrike" cap="none" dirty="0">
                <a:solidFill>
                  <a:srgbClr val="0070C0"/>
                </a:solidFill>
                <a:latin typeface="Times New Roman"/>
                <a:ea typeface="Times New Roman"/>
                <a:cs typeface="Times New Roman"/>
                <a:sym typeface="Times New Roman"/>
              </a:rPr>
              <a:t> </a:t>
            </a:r>
          </a:p>
        </p:txBody>
      </p:sp>
      <p:sp>
        <p:nvSpPr>
          <p:cNvPr id="463" name="Shape 463"/>
          <p:cNvSpPr txBox="1">
            <a:spLocks noGrp="1"/>
          </p:cNvSpPr>
          <p:nvPr>
            <p:ph type="body" idx="1"/>
          </p:nvPr>
        </p:nvSpPr>
        <p:spPr>
          <a:xfrm>
            <a:off x="457200" y="381000"/>
            <a:ext cx="7543800" cy="5745162"/>
          </a:xfrm>
          <a:prstGeom prst="rect">
            <a:avLst/>
          </a:prstGeom>
          <a:noFill/>
          <a:ln>
            <a:noFill/>
          </a:ln>
        </p:spPr>
        <p:txBody>
          <a:bodyPr lIns="91425" tIns="45700" rIns="91425" bIns="45700" anchor="t" anchorCtr="0">
            <a:noAutofit/>
          </a:bodyPr>
          <a:lstStyle/>
          <a:p>
            <a:pPr marL="342900" marR="0" lvl="0" indent="-342900" algn="l" rtl="0">
              <a:spcBef>
                <a:spcPts val="0"/>
              </a:spcBef>
              <a:buClr>
                <a:schemeClr val="dk1"/>
              </a:buClr>
              <a:buSzPct val="25000"/>
              <a:buFont typeface="Arial"/>
              <a:buNone/>
            </a:pPr>
            <a:r>
              <a:rPr lang="en-US" sz="3600" b="1" i="0" u="none" strike="noStrike" cap="none" dirty="0">
                <a:solidFill>
                  <a:schemeClr val="dk1"/>
                </a:solidFill>
                <a:latin typeface="Arial"/>
                <a:ea typeface="Arial"/>
                <a:cs typeface="Arial"/>
                <a:sym typeface="Arial"/>
              </a:rPr>
              <a:t> </a:t>
            </a:r>
          </a:p>
        </p:txBody>
      </p:sp>
      <p:pic>
        <p:nvPicPr>
          <p:cNvPr id="464" name="Shape 464" descr="http://assessment.uconn.edu/wp-content/uploads/sites/1804/2016/06/homepage03.jpg"/>
          <p:cNvPicPr preferRelativeResize="0"/>
          <p:nvPr/>
        </p:nvPicPr>
        <p:blipFill rotWithShape="1">
          <a:blip r:embed="rId3">
            <a:alphaModFix/>
          </a:blip>
          <a:srcRect/>
          <a:stretch/>
        </p:blipFill>
        <p:spPr>
          <a:xfrm>
            <a:off x="304800" y="304800"/>
            <a:ext cx="7848599" cy="5909677"/>
          </a:xfrm>
          <a:prstGeom prst="rect">
            <a:avLst/>
          </a:prstGeom>
          <a:noFill/>
          <a:ln>
            <a:noFill/>
          </a:ln>
        </p:spPr>
      </p:pic>
      <p:sp>
        <p:nvSpPr>
          <p:cNvPr id="465" name="Shape 465"/>
          <p:cNvSpPr txBox="1"/>
          <p:nvPr/>
        </p:nvSpPr>
        <p:spPr>
          <a:xfrm rot="5400000">
            <a:off x="5797309" y="3051325"/>
            <a:ext cx="6093214" cy="600163"/>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US" sz="3300" b="1">
                <a:solidFill>
                  <a:schemeClr val="lt1"/>
                </a:solidFill>
                <a:latin typeface="Arial"/>
                <a:ea typeface="Arial"/>
                <a:cs typeface="Arial"/>
                <a:sym typeface="Arial"/>
              </a:rPr>
              <a:t>Suggested Assessments</a:t>
            </a:r>
          </a:p>
        </p:txBody>
      </p:sp>
    </p:spTree>
    <p:extLst>
      <p:ext uri="{BB962C8B-B14F-4D97-AF65-F5344CB8AC3E}">
        <p14:creationId xmlns:p14="http://schemas.microsoft.com/office/powerpoint/2010/main" val="3427387120"/>
      </p:ext>
    </p:extLst>
  </p:cSld>
  <p:clrMapOvr>
    <a:masterClrMapping/>
  </p:clrMapOvr>
  <p:transition spd="slow">
    <p:fade/>
  </p:transition>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Shape 469"/>
        <p:cNvGrpSpPr/>
        <p:nvPr/>
      </p:nvGrpSpPr>
      <p:grpSpPr>
        <a:xfrm>
          <a:off x="0" y="0"/>
          <a:ext cx="0" cy="0"/>
          <a:chOff x="0" y="0"/>
          <a:chExt cx="0" cy="0"/>
        </a:xfrm>
      </p:grpSpPr>
      <p:sp>
        <p:nvSpPr>
          <p:cNvPr id="470" name="Shape 470"/>
          <p:cNvSpPr txBox="1">
            <a:spLocks noGrp="1"/>
          </p:cNvSpPr>
          <p:nvPr>
            <p:ph type="title"/>
          </p:nvPr>
        </p:nvSpPr>
        <p:spPr>
          <a:xfrm>
            <a:off x="533400" y="0"/>
            <a:ext cx="7886700" cy="1325562"/>
          </a:xfrm>
          <a:prstGeom prst="rect">
            <a:avLst/>
          </a:prstGeom>
          <a:noFill/>
          <a:ln>
            <a:noFill/>
          </a:ln>
        </p:spPr>
        <p:txBody>
          <a:bodyPr lIns="91425" tIns="45700" rIns="91425" bIns="45700" anchor="ctr" anchorCtr="0">
            <a:noAutofit/>
          </a:bodyPr>
          <a:lstStyle/>
          <a:p>
            <a:pPr marL="0" marR="0" lvl="0" indent="0" algn="ctr" rtl="0">
              <a:spcBef>
                <a:spcPts val="0"/>
              </a:spcBef>
              <a:buClr>
                <a:srgbClr val="0070C0"/>
              </a:buClr>
              <a:buSzPct val="25000"/>
              <a:buFont typeface="Times New Roman"/>
              <a:buNone/>
            </a:pPr>
            <a:r>
              <a:rPr lang="en-US" sz="4000" b="1" i="1" u="none" strike="noStrike" cap="none" dirty="0">
                <a:solidFill>
                  <a:srgbClr val="0070C0"/>
                </a:solidFill>
                <a:latin typeface="Times New Roman"/>
                <a:ea typeface="Times New Roman"/>
                <a:cs typeface="Times New Roman"/>
                <a:sym typeface="Times New Roman"/>
              </a:rPr>
              <a:t>How can I assess students</a:t>
            </a:r>
            <a:r>
              <a:rPr lang="en-US" i="1" dirty="0"/>
              <a:t>’</a:t>
            </a:r>
            <a:r>
              <a:rPr lang="en-US" sz="4000" b="1" i="1" u="none" strike="noStrike" cap="none" dirty="0">
                <a:solidFill>
                  <a:srgbClr val="0070C0"/>
                </a:solidFill>
                <a:latin typeface="Times New Roman"/>
                <a:ea typeface="Times New Roman"/>
                <a:cs typeface="Times New Roman"/>
                <a:sym typeface="Times New Roman"/>
              </a:rPr>
              <a:t> work?</a:t>
            </a:r>
          </a:p>
        </p:txBody>
      </p:sp>
      <p:sp>
        <p:nvSpPr>
          <p:cNvPr id="471" name="Shape 471"/>
          <p:cNvSpPr txBox="1">
            <a:spLocks noGrp="1"/>
          </p:cNvSpPr>
          <p:nvPr>
            <p:ph type="body" idx="1"/>
          </p:nvPr>
        </p:nvSpPr>
        <p:spPr>
          <a:xfrm>
            <a:off x="485483" y="1681009"/>
            <a:ext cx="3768912" cy="823912"/>
          </a:xfrm>
          <a:prstGeom prst="rect">
            <a:avLst/>
          </a:prstGeom>
          <a:noFill/>
          <a:ln>
            <a:noFill/>
          </a:ln>
        </p:spPr>
        <p:txBody>
          <a:bodyPr lIns="91425" tIns="45700" rIns="91425" bIns="45700" anchor="b" anchorCtr="0">
            <a:noAutofit/>
          </a:bodyPr>
          <a:lstStyle/>
          <a:p>
            <a:pPr marL="0" marR="0" lvl="0" indent="0" algn="l" rtl="0">
              <a:spcBef>
                <a:spcPts val="0"/>
              </a:spcBef>
              <a:buClr>
                <a:schemeClr val="dk1"/>
              </a:buClr>
              <a:buSzPct val="25000"/>
              <a:buFont typeface="Arial"/>
              <a:buNone/>
            </a:pPr>
            <a:r>
              <a:rPr lang="en-US" sz="4400" b="1" i="0" u="none" strike="noStrike" cap="none" dirty="0">
                <a:solidFill>
                  <a:schemeClr val="dk1"/>
                </a:solidFill>
                <a:latin typeface="Arial"/>
                <a:ea typeface="Arial"/>
                <a:cs typeface="Arial"/>
                <a:sym typeface="Arial"/>
              </a:rPr>
              <a:t>Traditional</a:t>
            </a:r>
          </a:p>
        </p:txBody>
      </p:sp>
      <p:pic>
        <p:nvPicPr>
          <p:cNvPr id="472" name="Shape 472" descr="http://www.tampabay.com/resources/images/dti/rendered/2013/08/ISTOCK_TEST_FORM_11359010_8col.jpg"/>
          <p:cNvPicPr preferRelativeResize="0"/>
          <p:nvPr/>
        </p:nvPicPr>
        <p:blipFill rotWithShape="1">
          <a:blip r:embed="rId3">
            <a:alphaModFix amt="43000"/>
          </a:blip>
          <a:srcRect/>
          <a:stretch/>
        </p:blipFill>
        <p:spPr>
          <a:xfrm>
            <a:off x="248996" y="2504922"/>
            <a:ext cx="3865803" cy="3684740"/>
          </a:xfrm>
          <a:prstGeom prst="rect">
            <a:avLst/>
          </a:prstGeom>
          <a:noFill/>
          <a:ln>
            <a:noFill/>
          </a:ln>
        </p:spPr>
      </p:pic>
      <p:sp>
        <p:nvSpPr>
          <p:cNvPr id="473" name="Shape 473"/>
          <p:cNvSpPr txBox="1">
            <a:spLocks noGrp="1"/>
          </p:cNvSpPr>
          <p:nvPr>
            <p:ph type="body" idx="2"/>
          </p:nvPr>
        </p:nvSpPr>
        <p:spPr>
          <a:xfrm>
            <a:off x="0" y="2505075"/>
            <a:ext cx="3768912" cy="3527015"/>
          </a:xfrm>
          <a:prstGeom prst="rect">
            <a:avLst/>
          </a:prstGeom>
          <a:noFill/>
          <a:ln>
            <a:noFill/>
          </a:ln>
        </p:spPr>
        <p:txBody>
          <a:bodyPr lIns="91425" tIns="45700" rIns="91425" bIns="45700" anchor="t" anchorCtr="0">
            <a:noAutofit/>
          </a:bodyPr>
          <a:lstStyle/>
          <a:p>
            <a:pPr marL="742950" marR="0" lvl="1" indent="-285750" algn="l" rtl="0">
              <a:lnSpc>
                <a:spcPct val="80000"/>
              </a:lnSpc>
              <a:spcBef>
                <a:spcPts val="0"/>
              </a:spcBef>
              <a:spcAft>
                <a:spcPts val="0"/>
              </a:spcAft>
              <a:buClr>
                <a:srgbClr val="7F7F7F"/>
              </a:buClr>
              <a:buSzPct val="99642"/>
              <a:buFont typeface="Noto Sans Symbols"/>
              <a:buNone/>
            </a:pPr>
            <a:endParaRPr sz="2790" b="1" i="0" u="none" strike="noStrike" cap="none" dirty="0">
              <a:solidFill>
                <a:schemeClr val="lt1"/>
              </a:solidFill>
              <a:latin typeface="Arial"/>
              <a:ea typeface="Arial"/>
              <a:cs typeface="Arial"/>
              <a:sym typeface="Arial"/>
            </a:endParaRPr>
          </a:p>
          <a:p>
            <a:pPr marL="742950" marR="0" lvl="1" indent="-285750" algn="l" rtl="0">
              <a:lnSpc>
                <a:spcPct val="80000"/>
              </a:lnSpc>
              <a:spcBef>
                <a:spcPts val="558"/>
              </a:spcBef>
              <a:spcAft>
                <a:spcPts val="0"/>
              </a:spcAft>
              <a:buClr>
                <a:schemeClr val="dk2"/>
              </a:buClr>
              <a:buSzPct val="99642"/>
              <a:buFont typeface="Noto Sans Symbols"/>
              <a:buChar char="✓"/>
            </a:pPr>
            <a:r>
              <a:rPr lang="en-US" sz="2790" b="1" i="0" u="none" strike="noStrike" cap="none" dirty="0">
                <a:solidFill>
                  <a:schemeClr val="dk2"/>
                </a:solidFill>
                <a:latin typeface="Arial"/>
                <a:ea typeface="Arial"/>
                <a:cs typeface="Arial"/>
                <a:sym typeface="Arial"/>
              </a:rPr>
              <a:t>Exit Slips</a:t>
            </a:r>
          </a:p>
          <a:p>
            <a:pPr marL="742950" marR="0" lvl="1" indent="-285750" algn="l" rtl="0">
              <a:lnSpc>
                <a:spcPct val="80000"/>
              </a:lnSpc>
              <a:spcBef>
                <a:spcPts val="558"/>
              </a:spcBef>
              <a:spcAft>
                <a:spcPts val="0"/>
              </a:spcAft>
              <a:buClr>
                <a:schemeClr val="dk2"/>
              </a:buClr>
              <a:buSzPct val="99642"/>
              <a:buFont typeface="Noto Sans Symbols"/>
              <a:buChar char="✓"/>
            </a:pPr>
            <a:r>
              <a:rPr lang="en-US" sz="2790" b="1" i="0" u="none" strike="noStrike" cap="none" dirty="0">
                <a:solidFill>
                  <a:schemeClr val="dk2"/>
                </a:solidFill>
                <a:latin typeface="Arial"/>
                <a:ea typeface="Arial"/>
                <a:cs typeface="Arial"/>
                <a:sym typeface="Arial"/>
              </a:rPr>
              <a:t>Multiple Choice</a:t>
            </a:r>
          </a:p>
          <a:p>
            <a:pPr marL="742950" marR="0" lvl="1" indent="-285750" algn="l" rtl="0">
              <a:lnSpc>
                <a:spcPct val="80000"/>
              </a:lnSpc>
              <a:spcBef>
                <a:spcPts val="558"/>
              </a:spcBef>
              <a:spcAft>
                <a:spcPts val="0"/>
              </a:spcAft>
              <a:buClr>
                <a:schemeClr val="dk2"/>
              </a:buClr>
              <a:buSzPct val="99642"/>
              <a:buFont typeface="Noto Sans Symbols"/>
              <a:buChar char="✓"/>
            </a:pPr>
            <a:r>
              <a:rPr lang="en-US" sz="2790" b="1" i="0" u="none" strike="noStrike" cap="none" dirty="0">
                <a:solidFill>
                  <a:schemeClr val="dk2"/>
                </a:solidFill>
                <a:latin typeface="Arial"/>
                <a:ea typeface="Arial"/>
                <a:cs typeface="Arial"/>
                <a:sym typeface="Arial"/>
              </a:rPr>
              <a:t>Short Answer</a:t>
            </a:r>
          </a:p>
          <a:p>
            <a:pPr marL="742950" marR="0" lvl="1" indent="-285750" algn="l" rtl="0">
              <a:lnSpc>
                <a:spcPct val="80000"/>
              </a:lnSpc>
              <a:spcBef>
                <a:spcPts val="558"/>
              </a:spcBef>
              <a:spcAft>
                <a:spcPts val="0"/>
              </a:spcAft>
              <a:buClr>
                <a:schemeClr val="dk2"/>
              </a:buClr>
              <a:buSzPct val="99642"/>
              <a:buFont typeface="Noto Sans Symbols"/>
              <a:buChar char="✓"/>
            </a:pPr>
            <a:r>
              <a:rPr lang="en-US" sz="2790" b="1" i="0" u="none" strike="noStrike" cap="none" dirty="0">
                <a:solidFill>
                  <a:schemeClr val="dk2"/>
                </a:solidFill>
                <a:latin typeface="Arial"/>
                <a:ea typeface="Arial"/>
                <a:cs typeface="Arial"/>
                <a:sym typeface="Arial"/>
              </a:rPr>
              <a:t>Matching</a:t>
            </a:r>
          </a:p>
          <a:p>
            <a:pPr marL="742950" marR="0" lvl="1" indent="-285750" algn="l" rtl="0">
              <a:lnSpc>
                <a:spcPct val="80000"/>
              </a:lnSpc>
              <a:spcBef>
                <a:spcPts val="558"/>
              </a:spcBef>
              <a:spcAft>
                <a:spcPts val="0"/>
              </a:spcAft>
              <a:buClr>
                <a:schemeClr val="dk2"/>
              </a:buClr>
              <a:buSzPct val="99642"/>
              <a:buFont typeface="Noto Sans Symbols"/>
              <a:buChar char="✓"/>
            </a:pPr>
            <a:r>
              <a:rPr lang="en-US" sz="2790" b="1" i="0" u="none" strike="noStrike" cap="none" dirty="0">
                <a:solidFill>
                  <a:schemeClr val="dk2"/>
                </a:solidFill>
                <a:latin typeface="Arial"/>
                <a:ea typeface="Arial"/>
                <a:cs typeface="Arial"/>
                <a:sym typeface="Arial"/>
              </a:rPr>
              <a:t>True/False</a:t>
            </a:r>
          </a:p>
          <a:p>
            <a:pPr marL="742950" marR="0" lvl="1" indent="-285750" algn="l" rtl="0">
              <a:lnSpc>
                <a:spcPct val="80000"/>
              </a:lnSpc>
              <a:spcBef>
                <a:spcPts val="558"/>
              </a:spcBef>
              <a:buClr>
                <a:schemeClr val="dk2"/>
              </a:buClr>
              <a:buSzPct val="99642"/>
              <a:buFont typeface="Noto Sans Symbols"/>
              <a:buChar char="✓"/>
            </a:pPr>
            <a:r>
              <a:rPr lang="en-US" sz="2790" b="1" i="0" u="none" strike="noStrike" cap="none" dirty="0">
                <a:solidFill>
                  <a:schemeClr val="dk2"/>
                </a:solidFill>
                <a:latin typeface="Arial"/>
                <a:ea typeface="Arial"/>
                <a:cs typeface="Arial"/>
                <a:sym typeface="Arial"/>
              </a:rPr>
              <a:t>Multiple Choice</a:t>
            </a:r>
          </a:p>
        </p:txBody>
      </p:sp>
      <p:sp>
        <p:nvSpPr>
          <p:cNvPr id="474" name="Shape 474"/>
          <p:cNvSpPr txBox="1">
            <a:spLocks noGrp="1"/>
          </p:cNvSpPr>
          <p:nvPr>
            <p:ph type="body" idx="3"/>
          </p:nvPr>
        </p:nvSpPr>
        <p:spPr>
          <a:xfrm>
            <a:off x="5182985" y="1591116"/>
            <a:ext cx="3776661" cy="823912"/>
          </a:xfrm>
          <a:prstGeom prst="rect">
            <a:avLst/>
          </a:prstGeom>
          <a:noFill/>
          <a:ln>
            <a:noFill/>
          </a:ln>
        </p:spPr>
        <p:txBody>
          <a:bodyPr lIns="91425" tIns="45700" rIns="91425" bIns="45700" anchor="b" anchorCtr="0">
            <a:noAutofit/>
          </a:bodyPr>
          <a:lstStyle/>
          <a:p>
            <a:pPr marL="342900" marR="0" lvl="0" indent="-342900" algn="l" rtl="0">
              <a:lnSpc>
                <a:spcPct val="80000"/>
              </a:lnSpc>
              <a:spcBef>
                <a:spcPts val="0"/>
              </a:spcBef>
              <a:buClr>
                <a:schemeClr val="dk1"/>
              </a:buClr>
              <a:buSzPct val="25000"/>
              <a:buFont typeface="Arial"/>
              <a:buNone/>
            </a:pPr>
            <a:r>
              <a:rPr lang="en-US" sz="2750" b="1" i="0" u="none" strike="noStrike" cap="none" dirty="0">
                <a:solidFill>
                  <a:schemeClr val="dk1"/>
                </a:solidFill>
                <a:latin typeface="Arial"/>
                <a:ea typeface="Arial"/>
                <a:cs typeface="Arial"/>
                <a:sym typeface="Arial"/>
              </a:rPr>
              <a:t>Higher Level (rubrics):</a:t>
            </a:r>
          </a:p>
        </p:txBody>
      </p:sp>
      <p:pic>
        <p:nvPicPr>
          <p:cNvPr id="475" name="Shape 475" descr="http://images.sampletemplates.com/wp-content/uploads/2015/07/Free-Blank-Rubric-Template.jpg"/>
          <p:cNvPicPr preferRelativeResize="0"/>
          <p:nvPr/>
        </p:nvPicPr>
        <p:blipFill rotWithShape="1">
          <a:blip r:embed="rId4">
            <a:alphaModFix amt="64000"/>
          </a:blip>
          <a:srcRect/>
          <a:stretch/>
        </p:blipFill>
        <p:spPr>
          <a:xfrm>
            <a:off x="4267200" y="2438400"/>
            <a:ext cx="3978199" cy="3760193"/>
          </a:xfrm>
          <a:prstGeom prst="rect">
            <a:avLst/>
          </a:prstGeom>
          <a:noFill/>
          <a:ln>
            <a:noFill/>
          </a:ln>
        </p:spPr>
      </p:pic>
      <p:sp>
        <p:nvSpPr>
          <p:cNvPr id="476" name="Shape 476"/>
          <p:cNvSpPr txBox="1">
            <a:spLocks noGrp="1"/>
          </p:cNvSpPr>
          <p:nvPr>
            <p:ph type="body" idx="4"/>
          </p:nvPr>
        </p:nvSpPr>
        <p:spPr>
          <a:xfrm>
            <a:off x="4419601" y="2696803"/>
            <a:ext cx="3962399" cy="3684588"/>
          </a:xfrm>
          <a:prstGeom prst="rect">
            <a:avLst/>
          </a:prstGeom>
          <a:noFill/>
          <a:ln>
            <a:noFill/>
          </a:ln>
        </p:spPr>
        <p:txBody>
          <a:bodyPr lIns="91425" tIns="45700" rIns="91425" bIns="45700" anchor="t" anchorCtr="0">
            <a:noAutofit/>
          </a:bodyPr>
          <a:lstStyle/>
          <a:p>
            <a:pPr marL="342900" marR="0" lvl="0" indent="-342900" algn="l" rtl="0">
              <a:lnSpc>
                <a:spcPct val="80000"/>
              </a:lnSpc>
              <a:spcBef>
                <a:spcPts val="0"/>
              </a:spcBef>
              <a:spcAft>
                <a:spcPts val="0"/>
              </a:spcAft>
              <a:buClr>
                <a:schemeClr val="dk1"/>
              </a:buClr>
              <a:buSzPct val="99642"/>
              <a:buFont typeface="Noto Sans Symbols"/>
              <a:buNone/>
            </a:pPr>
            <a:endParaRPr sz="2790" b="1" i="0" u="none" strike="noStrike" cap="none" dirty="0">
              <a:solidFill>
                <a:schemeClr val="lt1"/>
              </a:solidFill>
              <a:latin typeface="Arial"/>
              <a:ea typeface="Arial"/>
              <a:cs typeface="Arial"/>
              <a:sym typeface="Arial"/>
            </a:endParaRPr>
          </a:p>
          <a:p>
            <a:pPr marL="342900" marR="0" lvl="0" indent="-342900" algn="l" rtl="0">
              <a:lnSpc>
                <a:spcPct val="80000"/>
              </a:lnSpc>
              <a:spcBef>
                <a:spcPts val="558"/>
              </a:spcBef>
              <a:spcAft>
                <a:spcPts val="0"/>
              </a:spcAft>
              <a:buClr>
                <a:srgbClr val="1F497D"/>
              </a:buClr>
              <a:buSzPct val="99642"/>
              <a:buFont typeface="Noto Sans Symbols"/>
              <a:buChar char="✓"/>
            </a:pPr>
            <a:r>
              <a:rPr lang="en-US" sz="2790" b="1" i="0" u="none" strike="noStrike" cap="none" dirty="0">
                <a:solidFill>
                  <a:srgbClr val="1F497D"/>
                </a:solidFill>
                <a:latin typeface="Arial"/>
                <a:ea typeface="Arial"/>
                <a:cs typeface="Arial"/>
                <a:sym typeface="Arial"/>
              </a:rPr>
              <a:t>Think, Create, and Write:</a:t>
            </a:r>
          </a:p>
          <a:p>
            <a:pPr marL="742950" marR="0" lvl="1" indent="-285750" algn="l" rtl="0">
              <a:lnSpc>
                <a:spcPct val="80000"/>
              </a:lnSpc>
              <a:spcBef>
                <a:spcPts val="496"/>
              </a:spcBef>
              <a:spcAft>
                <a:spcPts val="0"/>
              </a:spcAft>
              <a:buClr>
                <a:srgbClr val="1F497D"/>
              </a:buClr>
              <a:buSzPct val="99200"/>
              <a:buFont typeface="Noto Sans Symbols"/>
              <a:buChar char="✓"/>
            </a:pPr>
            <a:r>
              <a:rPr lang="en-US" sz="2480" b="1" i="0" u="none" strike="noStrike" cap="none" dirty="0">
                <a:solidFill>
                  <a:srgbClr val="1F497D"/>
                </a:solidFill>
                <a:latin typeface="Arial"/>
                <a:ea typeface="Arial"/>
                <a:cs typeface="Arial"/>
                <a:sym typeface="Arial"/>
              </a:rPr>
              <a:t>Phone Activity</a:t>
            </a:r>
          </a:p>
          <a:p>
            <a:pPr marL="742950" marR="0" lvl="1" indent="-285750" algn="l" rtl="0">
              <a:lnSpc>
                <a:spcPct val="80000"/>
              </a:lnSpc>
              <a:spcBef>
                <a:spcPts val="496"/>
              </a:spcBef>
              <a:spcAft>
                <a:spcPts val="0"/>
              </a:spcAft>
              <a:buClr>
                <a:srgbClr val="1F497D"/>
              </a:buClr>
              <a:buSzPct val="99200"/>
              <a:buFont typeface="Noto Sans Symbols"/>
              <a:buChar char="✓"/>
            </a:pPr>
            <a:r>
              <a:rPr lang="en-US" sz="2480" b="1" i="0" u="none" strike="noStrike" cap="none" dirty="0">
                <a:solidFill>
                  <a:srgbClr val="1F497D"/>
                </a:solidFill>
                <a:latin typeface="Arial"/>
                <a:ea typeface="Arial"/>
                <a:cs typeface="Arial"/>
                <a:sym typeface="Arial"/>
              </a:rPr>
              <a:t>Witness Tree</a:t>
            </a:r>
          </a:p>
          <a:p>
            <a:pPr marL="742950" marR="0" lvl="1" indent="-285750" algn="l" rtl="0">
              <a:lnSpc>
                <a:spcPct val="80000"/>
              </a:lnSpc>
              <a:spcBef>
                <a:spcPts val="496"/>
              </a:spcBef>
              <a:spcAft>
                <a:spcPts val="0"/>
              </a:spcAft>
              <a:buClr>
                <a:srgbClr val="1F497D"/>
              </a:buClr>
              <a:buSzPct val="99200"/>
              <a:buFont typeface="Noto Sans Symbols"/>
              <a:buChar char="✓"/>
            </a:pPr>
            <a:r>
              <a:rPr lang="en-US" sz="2480" b="1" i="0" u="none" strike="noStrike" cap="none" dirty="0">
                <a:solidFill>
                  <a:srgbClr val="1F497D"/>
                </a:solidFill>
                <a:latin typeface="Arial"/>
                <a:ea typeface="Arial"/>
                <a:cs typeface="Arial"/>
                <a:sym typeface="Arial"/>
              </a:rPr>
              <a:t>Candy Bar</a:t>
            </a:r>
          </a:p>
          <a:p>
            <a:pPr marL="742950" marR="0" lvl="1" indent="-285750" algn="l" rtl="0">
              <a:lnSpc>
                <a:spcPct val="80000"/>
              </a:lnSpc>
              <a:spcBef>
                <a:spcPts val="496"/>
              </a:spcBef>
              <a:spcAft>
                <a:spcPts val="0"/>
              </a:spcAft>
              <a:buClr>
                <a:srgbClr val="1F497D"/>
              </a:buClr>
              <a:buSzPct val="99200"/>
              <a:buFont typeface="Noto Sans Symbols"/>
              <a:buChar char="✓"/>
            </a:pPr>
            <a:r>
              <a:rPr lang="en-US" sz="2480" b="1" i="0" u="none" strike="noStrike" cap="none" dirty="0">
                <a:solidFill>
                  <a:srgbClr val="1F497D"/>
                </a:solidFill>
                <a:latin typeface="Arial"/>
                <a:ea typeface="Arial"/>
                <a:cs typeface="Arial"/>
                <a:sym typeface="Arial"/>
              </a:rPr>
              <a:t>Thought Bubbles</a:t>
            </a:r>
          </a:p>
          <a:p>
            <a:pPr marL="742950" marR="0" lvl="1" indent="-285750" algn="l" rtl="0">
              <a:lnSpc>
                <a:spcPct val="80000"/>
              </a:lnSpc>
              <a:spcBef>
                <a:spcPts val="496"/>
              </a:spcBef>
              <a:spcAft>
                <a:spcPts val="0"/>
              </a:spcAft>
              <a:buClr>
                <a:srgbClr val="1F497D"/>
              </a:buClr>
              <a:buSzPct val="99200"/>
              <a:buFont typeface="Noto Sans Symbols"/>
              <a:buChar char="✓"/>
            </a:pPr>
            <a:r>
              <a:rPr lang="en-US" sz="2480" b="1" i="0" u="none" strike="noStrike" cap="none" dirty="0">
                <a:solidFill>
                  <a:srgbClr val="1F497D"/>
                </a:solidFill>
                <a:latin typeface="Arial"/>
                <a:ea typeface="Arial"/>
                <a:cs typeface="Arial"/>
                <a:sym typeface="Arial"/>
              </a:rPr>
              <a:t>Answer the Big Question</a:t>
            </a:r>
          </a:p>
          <a:p>
            <a:pPr marL="742950" marR="0" lvl="1" indent="-285750" algn="l" rtl="0">
              <a:lnSpc>
                <a:spcPct val="80000"/>
              </a:lnSpc>
              <a:spcBef>
                <a:spcPts val="496"/>
              </a:spcBef>
              <a:buClr>
                <a:srgbClr val="7F7F7F"/>
              </a:buClr>
              <a:buSzPct val="99200"/>
              <a:buFont typeface="Noto Sans Symbols"/>
              <a:buNone/>
            </a:pPr>
            <a:endParaRPr sz="2480" b="0" i="0" u="none" strike="noStrike" cap="none" dirty="0">
              <a:solidFill>
                <a:srgbClr val="1F497D"/>
              </a:solidFill>
              <a:latin typeface="Arial"/>
              <a:ea typeface="Arial"/>
              <a:cs typeface="Arial"/>
              <a:sym typeface="Arial"/>
            </a:endParaRPr>
          </a:p>
        </p:txBody>
      </p:sp>
    </p:spTree>
    <p:extLst>
      <p:ext uri="{BB962C8B-B14F-4D97-AF65-F5344CB8AC3E}">
        <p14:creationId xmlns:p14="http://schemas.microsoft.com/office/powerpoint/2010/main" val="877097717"/>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Shape 396"/>
        <p:cNvGrpSpPr/>
        <p:nvPr/>
      </p:nvGrpSpPr>
      <p:grpSpPr>
        <a:xfrm>
          <a:off x="0" y="0"/>
          <a:ext cx="0" cy="0"/>
          <a:chOff x="0" y="0"/>
          <a:chExt cx="0" cy="0"/>
        </a:xfrm>
      </p:grpSpPr>
      <p:sp>
        <p:nvSpPr>
          <p:cNvPr id="397" name="Shape 397"/>
          <p:cNvSpPr txBox="1">
            <a:spLocks noGrp="1"/>
          </p:cNvSpPr>
          <p:nvPr>
            <p:ph type="title"/>
          </p:nvPr>
        </p:nvSpPr>
        <p:spPr>
          <a:xfrm>
            <a:off x="457200" y="274637"/>
            <a:ext cx="7543800" cy="1143000"/>
          </a:xfrm>
          <a:prstGeom prst="rect">
            <a:avLst/>
          </a:prstGeom>
          <a:noFill/>
          <a:ln>
            <a:noFill/>
          </a:ln>
        </p:spPr>
        <p:txBody>
          <a:bodyPr lIns="91425" tIns="45700" rIns="91425" bIns="45700" anchor="ctr" anchorCtr="0">
            <a:noAutofit/>
          </a:bodyPr>
          <a:lstStyle/>
          <a:p>
            <a:pPr marL="0" marR="0" lvl="0" indent="0" algn="ctr" rtl="0">
              <a:spcBef>
                <a:spcPts val="0"/>
              </a:spcBef>
              <a:buClr>
                <a:srgbClr val="0070C0"/>
              </a:buClr>
              <a:buSzPct val="25000"/>
              <a:buFont typeface="Times New Roman"/>
              <a:buNone/>
            </a:pPr>
            <a:r>
              <a:rPr lang="en-US" sz="4000" b="1" i="0" u="none" strike="noStrike" cap="none" dirty="0">
                <a:solidFill>
                  <a:srgbClr val="0070C0"/>
                </a:solidFill>
                <a:latin typeface="Times New Roman"/>
                <a:ea typeface="Times New Roman"/>
                <a:cs typeface="Times New Roman"/>
                <a:sym typeface="Times New Roman"/>
              </a:rPr>
              <a:t>Student Projects</a:t>
            </a:r>
          </a:p>
        </p:txBody>
      </p:sp>
      <p:sp>
        <p:nvSpPr>
          <p:cNvPr id="398" name="Shape 398"/>
          <p:cNvSpPr txBox="1">
            <a:spLocks noGrp="1"/>
          </p:cNvSpPr>
          <p:nvPr>
            <p:ph type="body" idx="1"/>
          </p:nvPr>
        </p:nvSpPr>
        <p:spPr>
          <a:xfrm>
            <a:off x="457200" y="1600200"/>
            <a:ext cx="7543800" cy="4525963"/>
          </a:xfrm>
          <a:prstGeom prst="rect">
            <a:avLst/>
          </a:prstGeom>
          <a:noFill/>
          <a:ln>
            <a:noFill/>
          </a:ln>
        </p:spPr>
        <p:txBody>
          <a:bodyPr lIns="91425" tIns="45700" rIns="91425" bIns="45700" anchor="t" anchorCtr="0">
            <a:noAutofit/>
          </a:bodyPr>
          <a:lstStyle/>
          <a:p>
            <a:pPr marL="342900" marR="0" lvl="0" indent="0" algn="l" rtl="0">
              <a:lnSpc>
                <a:spcPct val="80000"/>
              </a:lnSpc>
              <a:spcBef>
                <a:spcPts val="0"/>
              </a:spcBef>
              <a:spcAft>
                <a:spcPts val="0"/>
              </a:spcAft>
              <a:buClr>
                <a:schemeClr val="dk1"/>
              </a:buClr>
              <a:buSzPct val="25000"/>
              <a:buFont typeface="Arial"/>
              <a:buNone/>
            </a:pPr>
            <a:r>
              <a:rPr lang="en-US" sz="3330" b="1" i="0" u="none" strike="noStrike" cap="none" dirty="0">
                <a:solidFill>
                  <a:schemeClr val="dk1"/>
                </a:solidFill>
                <a:latin typeface="Arial"/>
                <a:ea typeface="Arial"/>
                <a:cs typeface="Arial"/>
                <a:sym typeface="Arial"/>
              </a:rPr>
              <a:t>The focus of the new SOL is to have students do something with the content.  </a:t>
            </a:r>
            <a:r>
              <a:rPr lang="en-US" sz="3330" b="1" i="0" u="sng" strike="noStrike" cap="none" dirty="0">
                <a:solidFill>
                  <a:schemeClr val="accent2"/>
                </a:solidFill>
                <a:latin typeface="Arial"/>
                <a:ea typeface="Arial"/>
                <a:cs typeface="Arial"/>
                <a:sym typeface="Arial"/>
              </a:rPr>
              <a:t>No more “Sit and Get”</a:t>
            </a:r>
            <a:r>
              <a:rPr lang="en-US" sz="3330" b="1" i="0" u="none" strike="noStrike" cap="none" dirty="0">
                <a:solidFill>
                  <a:schemeClr val="dk1"/>
                </a:solidFill>
                <a:latin typeface="Arial"/>
                <a:ea typeface="Arial"/>
                <a:cs typeface="Arial"/>
                <a:sym typeface="Arial"/>
              </a:rPr>
              <a:t>. Projects are a great way to achieve this goal!!</a:t>
            </a:r>
          </a:p>
          <a:p>
            <a:pPr marL="742950" marR="0" lvl="1" indent="-6350" algn="l" rtl="0">
              <a:lnSpc>
                <a:spcPct val="80000"/>
              </a:lnSpc>
              <a:spcBef>
                <a:spcPts val="592"/>
              </a:spcBef>
              <a:spcAft>
                <a:spcPts val="0"/>
              </a:spcAft>
              <a:buClr>
                <a:srgbClr val="7F7F7F"/>
              </a:buClr>
              <a:buSzPct val="25000"/>
              <a:buFont typeface="Arial"/>
              <a:buNone/>
            </a:pPr>
            <a:endParaRPr sz="2960" b="0" i="0" u="none" strike="noStrike" cap="none" dirty="0">
              <a:solidFill>
                <a:srgbClr val="7F7F7F"/>
              </a:solidFill>
              <a:latin typeface="Arial"/>
              <a:ea typeface="Arial"/>
              <a:cs typeface="Arial"/>
              <a:sym typeface="Arial"/>
            </a:endParaRPr>
          </a:p>
          <a:p>
            <a:pPr marL="742950" marR="0" lvl="1" indent="-6349" algn="l" rtl="0">
              <a:lnSpc>
                <a:spcPct val="80000"/>
              </a:lnSpc>
              <a:spcBef>
                <a:spcPts val="592"/>
              </a:spcBef>
              <a:spcAft>
                <a:spcPts val="0"/>
              </a:spcAft>
              <a:buClr>
                <a:srgbClr val="7F7F7F"/>
              </a:buClr>
              <a:buSzPct val="98666"/>
              <a:buFont typeface="Noto Sans Symbols"/>
              <a:buChar char="◆"/>
            </a:pPr>
            <a:r>
              <a:rPr lang="en-US" sz="2960" b="0" i="0" u="none" strike="noStrike" cap="none" dirty="0">
                <a:solidFill>
                  <a:srgbClr val="7F7F7F"/>
                </a:solidFill>
                <a:latin typeface="Arial"/>
                <a:ea typeface="Arial"/>
                <a:cs typeface="Arial"/>
                <a:sym typeface="Arial"/>
              </a:rPr>
              <a:t>Mapping Project</a:t>
            </a:r>
          </a:p>
          <a:p>
            <a:pPr marL="742950" marR="0" lvl="1" indent="-6349" algn="l" rtl="0">
              <a:lnSpc>
                <a:spcPct val="80000"/>
              </a:lnSpc>
              <a:spcBef>
                <a:spcPts val="592"/>
              </a:spcBef>
              <a:spcAft>
                <a:spcPts val="0"/>
              </a:spcAft>
              <a:buClr>
                <a:srgbClr val="7F7F7F"/>
              </a:buClr>
              <a:buSzPct val="98666"/>
              <a:buFont typeface="Noto Sans Symbols"/>
              <a:buChar char="◆"/>
            </a:pPr>
            <a:r>
              <a:rPr lang="en-US" sz="2960" b="0" i="0" u="none" strike="noStrike" cap="none" dirty="0">
                <a:solidFill>
                  <a:srgbClr val="7F7F7F"/>
                </a:solidFill>
                <a:latin typeface="Arial"/>
                <a:ea typeface="Arial"/>
                <a:cs typeface="Arial"/>
                <a:sym typeface="Arial"/>
              </a:rPr>
              <a:t>Scrapbook</a:t>
            </a:r>
          </a:p>
          <a:p>
            <a:pPr marL="742950" marR="0" lvl="1" indent="-6350" algn="l" rtl="0">
              <a:lnSpc>
                <a:spcPct val="80000"/>
              </a:lnSpc>
              <a:spcBef>
                <a:spcPts val="592"/>
              </a:spcBef>
              <a:spcAft>
                <a:spcPts val="0"/>
              </a:spcAft>
              <a:buClr>
                <a:srgbClr val="7F7F7F"/>
              </a:buClr>
              <a:buSzPct val="25000"/>
              <a:buFont typeface="Arial"/>
              <a:buNone/>
            </a:pPr>
            <a:endParaRPr sz="2960" b="0" i="0" u="none" strike="noStrike" cap="none" dirty="0">
              <a:solidFill>
                <a:srgbClr val="7F7F7F"/>
              </a:solidFill>
              <a:latin typeface="Arial"/>
              <a:ea typeface="Arial"/>
              <a:cs typeface="Arial"/>
              <a:sym typeface="Arial"/>
            </a:endParaRPr>
          </a:p>
          <a:p>
            <a:pPr marL="742950" marR="0" lvl="1" indent="-6350" algn="l" rtl="0">
              <a:lnSpc>
                <a:spcPct val="80000"/>
              </a:lnSpc>
              <a:spcBef>
                <a:spcPts val="592"/>
              </a:spcBef>
              <a:buClr>
                <a:srgbClr val="7F7F7F"/>
              </a:buClr>
              <a:buSzPct val="25000"/>
              <a:buFont typeface="Arial"/>
              <a:buNone/>
            </a:pPr>
            <a:r>
              <a:rPr lang="en-US" sz="2960" b="0" i="0" u="none" strike="noStrike" cap="none" dirty="0">
                <a:solidFill>
                  <a:srgbClr val="7F7F7F"/>
                </a:solidFill>
                <a:latin typeface="Arial"/>
                <a:ea typeface="Arial"/>
                <a:cs typeface="Arial"/>
                <a:sym typeface="Arial"/>
              </a:rPr>
              <a:t>The options are endless!!</a:t>
            </a:r>
          </a:p>
        </p:txBody>
      </p:sp>
      <p:sp>
        <p:nvSpPr>
          <p:cNvPr id="399" name="Shape 399"/>
          <p:cNvSpPr txBox="1">
            <a:spLocks noGrp="1"/>
          </p:cNvSpPr>
          <p:nvPr>
            <p:ph type="sldNum" idx="12"/>
          </p:nvPr>
        </p:nvSpPr>
        <p:spPr>
          <a:xfrm>
            <a:off x="8305800" y="6340475"/>
            <a:ext cx="381000"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b="1">
                <a:solidFill>
                  <a:schemeClr val="lt1"/>
                </a:solidFill>
                <a:latin typeface="Calibri"/>
                <a:ea typeface="Calibri"/>
                <a:cs typeface="Calibri"/>
                <a:sym typeface="Calibri"/>
              </a:rPr>
              <a:t>75</a:t>
            </a:fld>
            <a:endParaRPr lang="en-US" sz="1200" b="1">
              <a:solidFill>
                <a:schemeClr val="lt1"/>
              </a:solidFill>
              <a:latin typeface="Calibri"/>
              <a:ea typeface="Calibri"/>
              <a:cs typeface="Calibri"/>
              <a:sym typeface="Calibri"/>
            </a:endParaRPr>
          </a:p>
        </p:txBody>
      </p:sp>
    </p:spTree>
    <p:extLst>
      <p:ext uri="{BB962C8B-B14F-4D97-AF65-F5344CB8AC3E}">
        <p14:creationId xmlns:p14="http://schemas.microsoft.com/office/powerpoint/2010/main" val="2142807469"/>
      </p:ext>
    </p:extLst>
  </p:cSld>
  <p:clrMapOvr>
    <a:masterClrMapping/>
  </p:clrMapOvr>
  <p:transition spd="slow">
    <p:fade/>
  </p:transition>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Shape 429"/>
        <p:cNvGrpSpPr/>
        <p:nvPr/>
      </p:nvGrpSpPr>
      <p:grpSpPr>
        <a:xfrm>
          <a:off x="0" y="0"/>
          <a:ext cx="0" cy="0"/>
          <a:chOff x="0" y="0"/>
          <a:chExt cx="0" cy="0"/>
        </a:xfrm>
      </p:grpSpPr>
      <p:pic>
        <p:nvPicPr>
          <p:cNvPr id="430" name="Shape 430"/>
          <p:cNvPicPr preferRelativeResize="0"/>
          <p:nvPr/>
        </p:nvPicPr>
        <p:blipFill rotWithShape="1">
          <a:blip r:embed="rId3">
            <a:alphaModFix amt="20000"/>
          </a:blip>
          <a:srcRect/>
          <a:stretch/>
        </p:blipFill>
        <p:spPr>
          <a:xfrm>
            <a:off x="0" y="0"/>
            <a:ext cx="8381999" cy="6858000"/>
          </a:xfrm>
          <a:prstGeom prst="rect">
            <a:avLst/>
          </a:prstGeom>
          <a:noFill/>
          <a:ln>
            <a:noFill/>
          </a:ln>
        </p:spPr>
      </p:pic>
      <p:sp>
        <p:nvSpPr>
          <p:cNvPr id="431" name="Shape 431"/>
          <p:cNvSpPr txBox="1">
            <a:spLocks noGrp="1"/>
          </p:cNvSpPr>
          <p:nvPr>
            <p:ph type="title"/>
          </p:nvPr>
        </p:nvSpPr>
        <p:spPr>
          <a:xfrm>
            <a:off x="457200" y="274637"/>
            <a:ext cx="7543800" cy="1143000"/>
          </a:xfrm>
          <a:prstGeom prst="rect">
            <a:avLst/>
          </a:prstGeom>
          <a:noFill/>
          <a:ln>
            <a:noFill/>
          </a:ln>
        </p:spPr>
        <p:txBody>
          <a:bodyPr lIns="91425" tIns="45700" rIns="91425" bIns="45700" anchor="ctr" anchorCtr="0">
            <a:noAutofit/>
          </a:bodyPr>
          <a:lstStyle/>
          <a:p>
            <a:pPr marL="0" marR="0" lvl="0" indent="0" algn="ctr" rtl="0">
              <a:spcBef>
                <a:spcPts val="0"/>
              </a:spcBef>
              <a:buClr>
                <a:srgbClr val="0070C0"/>
              </a:buClr>
              <a:buSzPct val="25000"/>
              <a:buFont typeface="Times New Roman"/>
              <a:buNone/>
            </a:pPr>
            <a:r>
              <a:rPr lang="en-US" sz="4000" b="1" i="0" u="none" strike="noStrike" cap="none" dirty="0">
                <a:solidFill>
                  <a:srgbClr val="0070C0"/>
                </a:solidFill>
                <a:latin typeface="Times New Roman"/>
                <a:ea typeface="Times New Roman"/>
                <a:cs typeface="Times New Roman"/>
                <a:sym typeface="Times New Roman"/>
              </a:rPr>
              <a:t>Scrapbook Project</a:t>
            </a:r>
          </a:p>
        </p:txBody>
      </p:sp>
      <p:sp>
        <p:nvSpPr>
          <p:cNvPr id="432" name="Shape 432"/>
          <p:cNvSpPr txBox="1">
            <a:spLocks noGrp="1"/>
          </p:cNvSpPr>
          <p:nvPr>
            <p:ph type="body" idx="1"/>
          </p:nvPr>
        </p:nvSpPr>
        <p:spPr>
          <a:xfrm>
            <a:off x="457200" y="1600200"/>
            <a:ext cx="7543800" cy="4525963"/>
          </a:xfrm>
          <a:prstGeom prst="rect">
            <a:avLst/>
          </a:prstGeom>
          <a:noFill/>
          <a:ln>
            <a:noFill/>
          </a:ln>
        </p:spPr>
        <p:txBody>
          <a:bodyPr lIns="91425" tIns="45700" rIns="91425" bIns="45700" anchor="t" anchorCtr="0">
            <a:noAutofit/>
          </a:bodyPr>
          <a:lstStyle/>
          <a:p>
            <a:pPr marL="342900" marR="0" lvl="0" indent="-342900" algn="l" rtl="0">
              <a:spcBef>
                <a:spcPts val="0"/>
              </a:spcBef>
              <a:buClr>
                <a:schemeClr val="dk1"/>
              </a:buClr>
              <a:buSzPct val="25000"/>
              <a:buFont typeface="Arial"/>
              <a:buNone/>
            </a:pPr>
            <a:r>
              <a:rPr lang="en-US" sz="3600" b="1" i="0" u="none" strike="noStrike" cap="none" dirty="0">
                <a:solidFill>
                  <a:schemeClr val="dk1"/>
                </a:solidFill>
                <a:latin typeface="Arial"/>
                <a:ea typeface="Arial"/>
                <a:cs typeface="Arial"/>
                <a:sym typeface="Arial"/>
              </a:rPr>
              <a:t> </a:t>
            </a:r>
          </a:p>
        </p:txBody>
      </p:sp>
      <p:sp>
        <p:nvSpPr>
          <p:cNvPr id="433" name="Shape 433"/>
          <p:cNvSpPr txBox="1">
            <a:spLocks noGrp="1"/>
          </p:cNvSpPr>
          <p:nvPr>
            <p:ph type="sldNum" idx="12"/>
          </p:nvPr>
        </p:nvSpPr>
        <p:spPr>
          <a:xfrm>
            <a:off x="8305800" y="6340475"/>
            <a:ext cx="381000"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b="1">
                <a:solidFill>
                  <a:schemeClr val="lt1"/>
                </a:solidFill>
                <a:latin typeface="Calibri"/>
                <a:ea typeface="Calibri"/>
                <a:cs typeface="Calibri"/>
                <a:sym typeface="Calibri"/>
              </a:rPr>
              <a:t>76</a:t>
            </a:fld>
            <a:endParaRPr lang="en-US" sz="1200" b="1">
              <a:solidFill>
                <a:schemeClr val="lt1"/>
              </a:solidFill>
              <a:latin typeface="Calibri"/>
              <a:ea typeface="Calibri"/>
              <a:cs typeface="Calibri"/>
              <a:sym typeface="Calibri"/>
            </a:endParaRPr>
          </a:p>
        </p:txBody>
      </p:sp>
      <p:sp>
        <p:nvSpPr>
          <p:cNvPr id="434" name="Shape 434"/>
          <p:cNvSpPr txBox="1"/>
          <p:nvPr/>
        </p:nvSpPr>
        <p:spPr>
          <a:xfrm>
            <a:off x="228600" y="1219200"/>
            <a:ext cx="8153399" cy="3293209"/>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US" sz="2600" b="1">
                <a:solidFill>
                  <a:schemeClr val="dk1"/>
                </a:solidFill>
                <a:latin typeface="Times New Roman"/>
                <a:ea typeface="Times New Roman"/>
                <a:cs typeface="Times New Roman"/>
                <a:sym typeface="Times New Roman"/>
              </a:rPr>
              <a:t>Instructions</a:t>
            </a:r>
            <a:r>
              <a:rPr lang="en-US" sz="2600">
                <a:solidFill>
                  <a:schemeClr val="dk1"/>
                </a:solidFill>
                <a:latin typeface="Times New Roman"/>
                <a:ea typeface="Times New Roman"/>
                <a:cs typeface="Times New Roman"/>
                <a:sym typeface="Times New Roman"/>
              </a:rPr>
              <a:t>:</a:t>
            </a:r>
            <a:br>
              <a:rPr lang="en-US" sz="2600">
                <a:solidFill>
                  <a:schemeClr val="dk1"/>
                </a:solidFill>
                <a:latin typeface="Times New Roman"/>
                <a:ea typeface="Times New Roman"/>
                <a:cs typeface="Times New Roman"/>
                <a:sym typeface="Times New Roman"/>
              </a:rPr>
            </a:br>
            <a:r>
              <a:rPr lang="en-US" sz="2600">
                <a:solidFill>
                  <a:schemeClr val="dk1"/>
                </a:solidFill>
                <a:latin typeface="Arial Narrow"/>
                <a:ea typeface="Arial Narrow"/>
                <a:cs typeface="Arial Narrow"/>
                <a:sym typeface="Arial Narrow"/>
              </a:rPr>
              <a:t>You have decided that it is in your best interest to start your life in the “New World.”  </a:t>
            </a:r>
          </a:p>
          <a:p>
            <a:pPr marL="0" marR="0" lvl="0" indent="0" algn="l" rtl="0">
              <a:spcBef>
                <a:spcPts val="0"/>
              </a:spcBef>
              <a:buNone/>
            </a:pPr>
            <a:endParaRPr sz="2600">
              <a:solidFill>
                <a:schemeClr val="dk1"/>
              </a:solidFill>
              <a:latin typeface="Arial Narrow"/>
              <a:ea typeface="Arial Narrow"/>
              <a:cs typeface="Arial Narrow"/>
              <a:sym typeface="Arial Narrow"/>
            </a:endParaRPr>
          </a:p>
          <a:p>
            <a:pPr marL="0" marR="0" lvl="0" indent="0" algn="l" rtl="0">
              <a:spcBef>
                <a:spcPts val="0"/>
              </a:spcBef>
              <a:buSzPct val="25000"/>
              <a:buNone/>
            </a:pPr>
            <a:r>
              <a:rPr lang="en-US" sz="2600">
                <a:solidFill>
                  <a:schemeClr val="dk1"/>
                </a:solidFill>
                <a:latin typeface="Arial Narrow"/>
                <a:ea typeface="Arial Narrow"/>
                <a:cs typeface="Arial Narrow"/>
                <a:sym typeface="Arial Narrow"/>
              </a:rPr>
              <a:t>Now it’s time to document your adventure by creating a “</a:t>
            </a:r>
            <a:r>
              <a:rPr lang="en-US" sz="2600" i="1">
                <a:solidFill>
                  <a:schemeClr val="dk1"/>
                </a:solidFill>
                <a:latin typeface="Arial Narrow"/>
                <a:ea typeface="Arial Narrow"/>
                <a:cs typeface="Arial Narrow"/>
                <a:sym typeface="Arial Narrow"/>
              </a:rPr>
              <a:t>scrapbook</a:t>
            </a:r>
            <a:r>
              <a:rPr lang="en-US" sz="2600">
                <a:solidFill>
                  <a:schemeClr val="dk1"/>
                </a:solidFill>
                <a:latin typeface="Arial Narrow"/>
                <a:ea typeface="Arial Narrow"/>
                <a:cs typeface="Arial Narrow"/>
                <a:sym typeface="Arial Narrow"/>
              </a:rPr>
              <a:t>” of your new home. You will include documentation for the Region in which you have chosen to live (New England, Middle or Southern). </a:t>
            </a:r>
          </a:p>
        </p:txBody>
      </p:sp>
    </p:spTree>
    <p:extLst>
      <p:ext uri="{BB962C8B-B14F-4D97-AF65-F5344CB8AC3E}">
        <p14:creationId xmlns:p14="http://schemas.microsoft.com/office/powerpoint/2010/main" val="717503649"/>
      </p:ext>
    </p:extLst>
  </p:cSld>
  <p:clrMapOvr>
    <a:masterClrMapping/>
  </p:clrMapOvr>
  <p:transition spd="slow">
    <p:fade/>
  </p:transition>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Shape 438"/>
        <p:cNvGrpSpPr/>
        <p:nvPr/>
      </p:nvGrpSpPr>
      <p:grpSpPr>
        <a:xfrm>
          <a:off x="0" y="0"/>
          <a:ext cx="0" cy="0"/>
          <a:chOff x="0" y="0"/>
          <a:chExt cx="0" cy="0"/>
        </a:xfrm>
      </p:grpSpPr>
      <p:sp>
        <p:nvSpPr>
          <p:cNvPr id="439" name="Shape 439"/>
          <p:cNvSpPr txBox="1">
            <a:spLocks noGrp="1"/>
          </p:cNvSpPr>
          <p:nvPr>
            <p:ph type="title"/>
          </p:nvPr>
        </p:nvSpPr>
        <p:spPr>
          <a:xfrm>
            <a:off x="96325" y="1772300"/>
            <a:ext cx="8113500" cy="4685100"/>
          </a:xfrm>
          <a:prstGeom prst="rect">
            <a:avLst/>
          </a:prstGeom>
          <a:noFill/>
          <a:ln>
            <a:noFill/>
          </a:ln>
        </p:spPr>
        <p:txBody>
          <a:bodyPr lIns="91425" tIns="45700" rIns="91425" bIns="45700" anchor="ctr" anchorCtr="0">
            <a:noAutofit/>
          </a:bodyPr>
          <a:lstStyle/>
          <a:p>
            <a:pPr marL="0" marR="0" lvl="0" indent="0" rtl="0">
              <a:spcBef>
                <a:spcPts val="0"/>
              </a:spcBef>
              <a:buClr>
                <a:srgbClr val="0070C0"/>
              </a:buClr>
              <a:buSzPct val="25000"/>
              <a:buFont typeface="Times New Roman"/>
              <a:buNone/>
            </a:pPr>
            <a:r>
              <a:rPr lang="en-US" dirty="0">
                <a:solidFill>
                  <a:srgbClr val="FF0000"/>
                </a:solidFill>
              </a:rPr>
              <a:t>VUS.1c - ...explaining how indirect cause-and-effect relationships impact people, places, and events in Virginia and United States history.</a:t>
            </a:r>
          </a:p>
          <a:p>
            <a:pPr marL="0" marR="0" lvl="0" indent="0" algn="ctr" rtl="0">
              <a:spcBef>
                <a:spcPts val="0"/>
              </a:spcBef>
              <a:buClr>
                <a:srgbClr val="0070C0"/>
              </a:buClr>
              <a:buSzPct val="25000"/>
              <a:buFont typeface="Times New Roman"/>
              <a:buNone/>
            </a:pPr>
            <a:endParaRPr dirty="0">
              <a:solidFill>
                <a:srgbClr val="FF0000"/>
              </a:solidFill>
            </a:endParaRPr>
          </a:p>
        </p:txBody>
      </p:sp>
      <p:sp>
        <p:nvSpPr>
          <p:cNvPr id="440" name="Shape 440"/>
          <p:cNvSpPr txBox="1">
            <a:spLocks noGrp="1"/>
          </p:cNvSpPr>
          <p:nvPr>
            <p:ph type="sldNum" idx="12"/>
          </p:nvPr>
        </p:nvSpPr>
        <p:spPr>
          <a:xfrm>
            <a:off x="8305800" y="6340475"/>
            <a:ext cx="381000" cy="365100"/>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b="1">
                <a:solidFill>
                  <a:schemeClr val="lt1"/>
                </a:solidFill>
                <a:latin typeface="Calibri"/>
                <a:ea typeface="Calibri"/>
                <a:cs typeface="Calibri"/>
                <a:sym typeface="Calibri"/>
              </a:rPr>
              <a:t>77</a:t>
            </a:fld>
            <a:endParaRPr lang="en-US" sz="1200" b="1">
              <a:solidFill>
                <a:schemeClr val="lt1"/>
              </a:solidFill>
              <a:latin typeface="Calibri"/>
              <a:ea typeface="Calibri"/>
              <a:cs typeface="Calibri"/>
              <a:sym typeface="Calibri"/>
            </a:endParaRPr>
          </a:p>
        </p:txBody>
      </p:sp>
      <p:sp>
        <p:nvSpPr>
          <p:cNvPr id="441" name="Shape 441"/>
          <p:cNvSpPr txBox="1">
            <a:spLocks noGrp="1"/>
          </p:cNvSpPr>
          <p:nvPr>
            <p:ph type="title"/>
          </p:nvPr>
        </p:nvSpPr>
        <p:spPr>
          <a:xfrm>
            <a:off x="75375" y="533400"/>
            <a:ext cx="8230500" cy="755100"/>
          </a:xfrm>
          <a:prstGeom prst="rect">
            <a:avLst/>
          </a:prstGeom>
          <a:noFill/>
          <a:ln>
            <a:noFill/>
          </a:ln>
        </p:spPr>
        <p:txBody>
          <a:bodyPr lIns="91425" tIns="45700" rIns="91425" bIns="45700" anchor="ctr" anchorCtr="0">
            <a:noAutofit/>
          </a:bodyPr>
          <a:lstStyle/>
          <a:p>
            <a:pPr marL="0" marR="0" lvl="0" indent="0" rtl="0">
              <a:spcBef>
                <a:spcPts val="0"/>
              </a:spcBef>
              <a:buClr>
                <a:srgbClr val="0070C0"/>
              </a:buClr>
              <a:buSzPct val="25000"/>
              <a:buFont typeface="Times New Roman"/>
              <a:buNone/>
            </a:pPr>
            <a:r>
              <a:rPr lang="en-US" dirty="0">
                <a:solidFill>
                  <a:srgbClr val="FF0000"/>
                </a:solidFill>
              </a:rPr>
              <a:t>Which skill did we practice?</a:t>
            </a:r>
          </a:p>
        </p:txBody>
      </p:sp>
    </p:spTree>
    <p:extLst>
      <p:ext uri="{BB962C8B-B14F-4D97-AF65-F5344CB8AC3E}">
        <p14:creationId xmlns:p14="http://schemas.microsoft.com/office/powerpoint/2010/main" val="1894818515"/>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39">
                                            <p:txEl>
                                              <p:pRg st="0" end="0"/>
                                            </p:txEl>
                                          </p:spTgt>
                                        </p:tgtEl>
                                        <p:attrNameLst>
                                          <p:attrName>style.visibility</p:attrName>
                                        </p:attrNameLst>
                                      </p:cBhvr>
                                      <p:to>
                                        <p:strVal val="visible"/>
                                      </p:to>
                                    </p:set>
                                    <p:animEffect transition="in" filter="fade">
                                      <p:cBhvr>
                                        <p:cTn id="7" dur="1"/>
                                        <p:tgtEl>
                                          <p:spTgt spid="43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39">
                                            <p:txEl>
                                              <p:pRg st="1" end="1"/>
                                            </p:txEl>
                                          </p:spTgt>
                                        </p:tgtEl>
                                        <p:attrNameLst>
                                          <p:attrName>style.visibility</p:attrName>
                                        </p:attrNameLst>
                                      </p:cBhvr>
                                      <p:to>
                                        <p:strVal val="visible"/>
                                      </p:to>
                                    </p:set>
                                    <p:animEffect transition="in" filter="fade">
                                      <p:cBhvr>
                                        <p:cTn id="12" dur="1"/>
                                        <p:tgtEl>
                                          <p:spTgt spid="43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Shape 469"/>
        <p:cNvGrpSpPr/>
        <p:nvPr/>
      </p:nvGrpSpPr>
      <p:grpSpPr>
        <a:xfrm>
          <a:off x="0" y="0"/>
          <a:ext cx="0" cy="0"/>
          <a:chOff x="0" y="0"/>
          <a:chExt cx="0" cy="0"/>
        </a:xfrm>
      </p:grpSpPr>
      <p:sp>
        <p:nvSpPr>
          <p:cNvPr id="470" name="Shape 470"/>
          <p:cNvSpPr txBox="1">
            <a:spLocks noGrp="1"/>
          </p:cNvSpPr>
          <p:nvPr>
            <p:ph type="title"/>
          </p:nvPr>
        </p:nvSpPr>
        <p:spPr>
          <a:xfrm>
            <a:off x="533400" y="0"/>
            <a:ext cx="7886700" cy="1325562"/>
          </a:xfrm>
          <a:prstGeom prst="rect">
            <a:avLst/>
          </a:prstGeom>
          <a:noFill/>
          <a:ln>
            <a:noFill/>
          </a:ln>
        </p:spPr>
        <p:txBody>
          <a:bodyPr lIns="91425" tIns="45700" rIns="91425" bIns="45700" anchor="ctr" anchorCtr="0">
            <a:noAutofit/>
          </a:bodyPr>
          <a:lstStyle/>
          <a:p>
            <a:pPr marL="0" marR="0" lvl="0" indent="0" algn="ctr" rtl="0">
              <a:spcBef>
                <a:spcPts val="0"/>
              </a:spcBef>
              <a:buClr>
                <a:srgbClr val="0070C0"/>
              </a:buClr>
              <a:buSzPct val="25000"/>
              <a:buFont typeface="Times New Roman"/>
              <a:buNone/>
            </a:pPr>
            <a:r>
              <a:rPr lang="en-US" sz="4000" b="1" i="1" u="none" strike="noStrike" cap="none" dirty="0">
                <a:solidFill>
                  <a:srgbClr val="0070C0"/>
                </a:solidFill>
                <a:latin typeface="Times New Roman"/>
                <a:ea typeface="Times New Roman"/>
                <a:cs typeface="Times New Roman"/>
                <a:sym typeface="Times New Roman"/>
              </a:rPr>
              <a:t>How can I assess students</a:t>
            </a:r>
            <a:r>
              <a:rPr lang="en-US" i="1" dirty="0"/>
              <a:t>’</a:t>
            </a:r>
            <a:r>
              <a:rPr lang="en-US" sz="4000" b="1" i="1" u="none" strike="noStrike" cap="none" dirty="0">
                <a:solidFill>
                  <a:srgbClr val="0070C0"/>
                </a:solidFill>
                <a:latin typeface="Times New Roman"/>
                <a:ea typeface="Times New Roman"/>
                <a:cs typeface="Times New Roman"/>
                <a:sym typeface="Times New Roman"/>
              </a:rPr>
              <a:t> work?</a:t>
            </a:r>
          </a:p>
        </p:txBody>
      </p:sp>
      <p:sp>
        <p:nvSpPr>
          <p:cNvPr id="471" name="Shape 471"/>
          <p:cNvSpPr txBox="1">
            <a:spLocks noGrp="1"/>
          </p:cNvSpPr>
          <p:nvPr>
            <p:ph type="body" idx="1"/>
          </p:nvPr>
        </p:nvSpPr>
        <p:spPr>
          <a:xfrm>
            <a:off x="485483" y="1681009"/>
            <a:ext cx="3768912" cy="823912"/>
          </a:xfrm>
          <a:prstGeom prst="rect">
            <a:avLst/>
          </a:prstGeom>
          <a:noFill/>
          <a:ln>
            <a:noFill/>
          </a:ln>
        </p:spPr>
        <p:txBody>
          <a:bodyPr lIns="91425" tIns="45700" rIns="91425" bIns="45700" anchor="b" anchorCtr="0">
            <a:noAutofit/>
          </a:bodyPr>
          <a:lstStyle/>
          <a:p>
            <a:pPr marL="0" marR="0" lvl="0" indent="0" algn="l" rtl="0">
              <a:spcBef>
                <a:spcPts val="0"/>
              </a:spcBef>
              <a:buClr>
                <a:schemeClr val="dk1"/>
              </a:buClr>
              <a:buSzPct val="25000"/>
              <a:buFont typeface="Arial"/>
              <a:buNone/>
            </a:pPr>
            <a:r>
              <a:rPr lang="en-US" sz="4400" b="1" i="0" u="none" strike="noStrike" cap="none" dirty="0">
                <a:solidFill>
                  <a:schemeClr val="dk1"/>
                </a:solidFill>
                <a:latin typeface="Arial"/>
                <a:ea typeface="Arial"/>
                <a:cs typeface="Arial"/>
                <a:sym typeface="Arial"/>
              </a:rPr>
              <a:t>Traditional</a:t>
            </a:r>
          </a:p>
        </p:txBody>
      </p:sp>
      <p:pic>
        <p:nvPicPr>
          <p:cNvPr id="472" name="Shape 472" descr="http://www.tampabay.com/resources/images/dti/rendered/2013/08/ISTOCK_TEST_FORM_11359010_8col.jpg"/>
          <p:cNvPicPr preferRelativeResize="0"/>
          <p:nvPr/>
        </p:nvPicPr>
        <p:blipFill rotWithShape="1">
          <a:blip r:embed="rId3">
            <a:alphaModFix amt="43000"/>
          </a:blip>
          <a:srcRect/>
          <a:stretch/>
        </p:blipFill>
        <p:spPr>
          <a:xfrm>
            <a:off x="248996" y="2504922"/>
            <a:ext cx="3865803" cy="3684740"/>
          </a:xfrm>
          <a:prstGeom prst="rect">
            <a:avLst/>
          </a:prstGeom>
          <a:noFill/>
          <a:ln>
            <a:noFill/>
          </a:ln>
        </p:spPr>
      </p:pic>
      <p:sp>
        <p:nvSpPr>
          <p:cNvPr id="473" name="Shape 473"/>
          <p:cNvSpPr txBox="1">
            <a:spLocks noGrp="1"/>
          </p:cNvSpPr>
          <p:nvPr>
            <p:ph type="body" idx="2"/>
          </p:nvPr>
        </p:nvSpPr>
        <p:spPr>
          <a:xfrm>
            <a:off x="0" y="2505075"/>
            <a:ext cx="3768912" cy="3527015"/>
          </a:xfrm>
          <a:prstGeom prst="rect">
            <a:avLst/>
          </a:prstGeom>
          <a:noFill/>
          <a:ln>
            <a:noFill/>
          </a:ln>
        </p:spPr>
        <p:txBody>
          <a:bodyPr lIns="91425" tIns="45700" rIns="91425" bIns="45700" anchor="t" anchorCtr="0">
            <a:noAutofit/>
          </a:bodyPr>
          <a:lstStyle/>
          <a:p>
            <a:pPr marL="742950" marR="0" lvl="1" indent="-285750" algn="l" rtl="0">
              <a:lnSpc>
                <a:spcPct val="80000"/>
              </a:lnSpc>
              <a:spcBef>
                <a:spcPts val="0"/>
              </a:spcBef>
              <a:spcAft>
                <a:spcPts val="0"/>
              </a:spcAft>
              <a:buClr>
                <a:srgbClr val="7F7F7F"/>
              </a:buClr>
              <a:buSzPct val="99642"/>
              <a:buFont typeface="Noto Sans Symbols"/>
              <a:buNone/>
            </a:pPr>
            <a:endParaRPr sz="2790" b="1" i="0" u="none" strike="noStrike" cap="none" dirty="0">
              <a:solidFill>
                <a:schemeClr val="lt1"/>
              </a:solidFill>
              <a:latin typeface="Arial"/>
              <a:ea typeface="Arial"/>
              <a:cs typeface="Arial"/>
              <a:sym typeface="Arial"/>
            </a:endParaRPr>
          </a:p>
          <a:p>
            <a:pPr marL="742950" marR="0" lvl="1" indent="-285750" algn="l" rtl="0">
              <a:lnSpc>
                <a:spcPct val="80000"/>
              </a:lnSpc>
              <a:spcBef>
                <a:spcPts val="558"/>
              </a:spcBef>
              <a:spcAft>
                <a:spcPts val="0"/>
              </a:spcAft>
              <a:buClr>
                <a:schemeClr val="dk2"/>
              </a:buClr>
              <a:buSzPct val="99642"/>
              <a:buFont typeface="Noto Sans Symbols"/>
              <a:buChar char="✓"/>
            </a:pPr>
            <a:r>
              <a:rPr lang="en-US" sz="2790" b="1" i="0" u="none" strike="noStrike" cap="none" dirty="0">
                <a:solidFill>
                  <a:schemeClr val="dk2"/>
                </a:solidFill>
                <a:latin typeface="Arial"/>
                <a:ea typeface="Arial"/>
                <a:cs typeface="Arial"/>
                <a:sym typeface="Arial"/>
              </a:rPr>
              <a:t>Exit Slips</a:t>
            </a:r>
          </a:p>
          <a:p>
            <a:pPr marL="742950" marR="0" lvl="1" indent="-285750" algn="l" rtl="0">
              <a:lnSpc>
                <a:spcPct val="80000"/>
              </a:lnSpc>
              <a:spcBef>
                <a:spcPts val="558"/>
              </a:spcBef>
              <a:spcAft>
                <a:spcPts val="0"/>
              </a:spcAft>
              <a:buClr>
                <a:schemeClr val="dk2"/>
              </a:buClr>
              <a:buSzPct val="99642"/>
              <a:buFont typeface="Noto Sans Symbols"/>
              <a:buChar char="✓"/>
            </a:pPr>
            <a:r>
              <a:rPr lang="en-US" sz="2790" b="1" i="0" u="none" strike="noStrike" cap="none" dirty="0">
                <a:solidFill>
                  <a:schemeClr val="dk2"/>
                </a:solidFill>
                <a:latin typeface="Arial"/>
                <a:ea typeface="Arial"/>
                <a:cs typeface="Arial"/>
                <a:sym typeface="Arial"/>
              </a:rPr>
              <a:t>Multiple Choice</a:t>
            </a:r>
          </a:p>
          <a:p>
            <a:pPr marL="742950" marR="0" lvl="1" indent="-285750" algn="l" rtl="0">
              <a:lnSpc>
                <a:spcPct val="80000"/>
              </a:lnSpc>
              <a:spcBef>
                <a:spcPts val="558"/>
              </a:spcBef>
              <a:spcAft>
                <a:spcPts val="0"/>
              </a:spcAft>
              <a:buClr>
                <a:schemeClr val="dk2"/>
              </a:buClr>
              <a:buSzPct val="99642"/>
              <a:buFont typeface="Noto Sans Symbols"/>
              <a:buChar char="✓"/>
            </a:pPr>
            <a:r>
              <a:rPr lang="en-US" sz="2790" b="1" i="0" u="none" strike="noStrike" cap="none" dirty="0">
                <a:solidFill>
                  <a:schemeClr val="dk2"/>
                </a:solidFill>
                <a:latin typeface="Arial"/>
                <a:ea typeface="Arial"/>
                <a:cs typeface="Arial"/>
                <a:sym typeface="Arial"/>
              </a:rPr>
              <a:t>Short Answer</a:t>
            </a:r>
          </a:p>
          <a:p>
            <a:pPr marL="742950" marR="0" lvl="1" indent="-285750" algn="l" rtl="0">
              <a:lnSpc>
                <a:spcPct val="80000"/>
              </a:lnSpc>
              <a:spcBef>
                <a:spcPts val="558"/>
              </a:spcBef>
              <a:spcAft>
                <a:spcPts val="0"/>
              </a:spcAft>
              <a:buClr>
                <a:schemeClr val="dk2"/>
              </a:buClr>
              <a:buSzPct val="99642"/>
              <a:buFont typeface="Noto Sans Symbols"/>
              <a:buChar char="✓"/>
            </a:pPr>
            <a:r>
              <a:rPr lang="en-US" sz="2790" b="1" i="0" u="none" strike="noStrike" cap="none" dirty="0">
                <a:solidFill>
                  <a:schemeClr val="dk2"/>
                </a:solidFill>
                <a:latin typeface="Arial"/>
                <a:ea typeface="Arial"/>
                <a:cs typeface="Arial"/>
                <a:sym typeface="Arial"/>
              </a:rPr>
              <a:t>Matching</a:t>
            </a:r>
          </a:p>
          <a:p>
            <a:pPr marL="742950" marR="0" lvl="1" indent="-285750" algn="l" rtl="0">
              <a:lnSpc>
                <a:spcPct val="80000"/>
              </a:lnSpc>
              <a:spcBef>
                <a:spcPts val="558"/>
              </a:spcBef>
              <a:spcAft>
                <a:spcPts val="0"/>
              </a:spcAft>
              <a:buClr>
                <a:schemeClr val="dk2"/>
              </a:buClr>
              <a:buSzPct val="99642"/>
              <a:buFont typeface="Noto Sans Symbols"/>
              <a:buChar char="✓"/>
            </a:pPr>
            <a:r>
              <a:rPr lang="en-US" sz="2790" b="1" i="0" u="none" strike="noStrike" cap="none" dirty="0">
                <a:solidFill>
                  <a:schemeClr val="dk2"/>
                </a:solidFill>
                <a:latin typeface="Arial"/>
                <a:ea typeface="Arial"/>
                <a:cs typeface="Arial"/>
                <a:sym typeface="Arial"/>
              </a:rPr>
              <a:t>True/False</a:t>
            </a:r>
          </a:p>
          <a:p>
            <a:pPr marL="742950" marR="0" lvl="1" indent="-285750" algn="l" rtl="0">
              <a:lnSpc>
                <a:spcPct val="80000"/>
              </a:lnSpc>
              <a:spcBef>
                <a:spcPts val="558"/>
              </a:spcBef>
              <a:buClr>
                <a:schemeClr val="dk2"/>
              </a:buClr>
              <a:buSzPct val="99642"/>
              <a:buFont typeface="Noto Sans Symbols"/>
              <a:buChar char="✓"/>
            </a:pPr>
            <a:r>
              <a:rPr lang="en-US" sz="2790" b="1" i="0" u="none" strike="noStrike" cap="none" dirty="0">
                <a:solidFill>
                  <a:schemeClr val="dk2"/>
                </a:solidFill>
                <a:latin typeface="Arial"/>
                <a:ea typeface="Arial"/>
                <a:cs typeface="Arial"/>
                <a:sym typeface="Arial"/>
              </a:rPr>
              <a:t>Multiple Choice</a:t>
            </a:r>
          </a:p>
        </p:txBody>
      </p:sp>
      <p:sp>
        <p:nvSpPr>
          <p:cNvPr id="474" name="Shape 474"/>
          <p:cNvSpPr txBox="1">
            <a:spLocks noGrp="1"/>
          </p:cNvSpPr>
          <p:nvPr>
            <p:ph type="body" idx="3"/>
          </p:nvPr>
        </p:nvSpPr>
        <p:spPr>
          <a:xfrm>
            <a:off x="5182985" y="1591116"/>
            <a:ext cx="3776661" cy="823912"/>
          </a:xfrm>
          <a:prstGeom prst="rect">
            <a:avLst/>
          </a:prstGeom>
          <a:noFill/>
          <a:ln>
            <a:noFill/>
          </a:ln>
        </p:spPr>
        <p:txBody>
          <a:bodyPr lIns="91425" tIns="45700" rIns="91425" bIns="45700" anchor="b" anchorCtr="0">
            <a:noAutofit/>
          </a:bodyPr>
          <a:lstStyle/>
          <a:p>
            <a:pPr marL="342900" marR="0" lvl="0" indent="-342900" algn="l" rtl="0">
              <a:lnSpc>
                <a:spcPct val="80000"/>
              </a:lnSpc>
              <a:spcBef>
                <a:spcPts val="0"/>
              </a:spcBef>
              <a:buClr>
                <a:schemeClr val="dk1"/>
              </a:buClr>
              <a:buSzPct val="25000"/>
              <a:buFont typeface="Arial"/>
              <a:buNone/>
            </a:pPr>
            <a:r>
              <a:rPr lang="en-US" sz="2750" b="1" i="0" u="none" strike="noStrike" cap="none" dirty="0">
                <a:solidFill>
                  <a:schemeClr val="dk1"/>
                </a:solidFill>
                <a:latin typeface="Arial"/>
                <a:ea typeface="Arial"/>
                <a:cs typeface="Arial"/>
                <a:sym typeface="Arial"/>
              </a:rPr>
              <a:t>Higher Level (rubrics):</a:t>
            </a:r>
          </a:p>
        </p:txBody>
      </p:sp>
      <p:pic>
        <p:nvPicPr>
          <p:cNvPr id="475" name="Shape 475" descr="http://images.sampletemplates.com/wp-content/uploads/2015/07/Free-Blank-Rubric-Template.jpg"/>
          <p:cNvPicPr preferRelativeResize="0"/>
          <p:nvPr/>
        </p:nvPicPr>
        <p:blipFill rotWithShape="1">
          <a:blip r:embed="rId4">
            <a:alphaModFix amt="64000"/>
          </a:blip>
          <a:srcRect/>
          <a:stretch/>
        </p:blipFill>
        <p:spPr>
          <a:xfrm>
            <a:off x="4267200" y="2438400"/>
            <a:ext cx="3978199" cy="3760193"/>
          </a:xfrm>
          <a:prstGeom prst="rect">
            <a:avLst/>
          </a:prstGeom>
          <a:noFill/>
          <a:ln>
            <a:noFill/>
          </a:ln>
        </p:spPr>
      </p:pic>
      <p:sp>
        <p:nvSpPr>
          <p:cNvPr id="476" name="Shape 476"/>
          <p:cNvSpPr txBox="1">
            <a:spLocks noGrp="1"/>
          </p:cNvSpPr>
          <p:nvPr>
            <p:ph type="body" idx="4"/>
          </p:nvPr>
        </p:nvSpPr>
        <p:spPr>
          <a:xfrm>
            <a:off x="4419601" y="2696803"/>
            <a:ext cx="3962399" cy="3684588"/>
          </a:xfrm>
          <a:prstGeom prst="rect">
            <a:avLst/>
          </a:prstGeom>
          <a:noFill/>
          <a:ln>
            <a:noFill/>
          </a:ln>
        </p:spPr>
        <p:txBody>
          <a:bodyPr lIns="91425" tIns="45700" rIns="91425" bIns="45700" anchor="t" anchorCtr="0">
            <a:noAutofit/>
          </a:bodyPr>
          <a:lstStyle/>
          <a:p>
            <a:pPr marL="342900" marR="0" lvl="0" indent="-342900" algn="l" rtl="0">
              <a:lnSpc>
                <a:spcPct val="80000"/>
              </a:lnSpc>
              <a:spcBef>
                <a:spcPts val="0"/>
              </a:spcBef>
              <a:spcAft>
                <a:spcPts val="0"/>
              </a:spcAft>
              <a:buClr>
                <a:schemeClr val="dk1"/>
              </a:buClr>
              <a:buSzPct val="99642"/>
              <a:buFont typeface="Noto Sans Symbols"/>
              <a:buNone/>
            </a:pPr>
            <a:endParaRPr sz="2790" b="1" i="0" u="none" strike="noStrike" cap="none" dirty="0">
              <a:solidFill>
                <a:schemeClr val="lt1"/>
              </a:solidFill>
              <a:latin typeface="Arial"/>
              <a:ea typeface="Arial"/>
              <a:cs typeface="Arial"/>
              <a:sym typeface="Arial"/>
            </a:endParaRPr>
          </a:p>
          <a:p>
            <a:pPr marL="342900" marR="0" lvl="0" indent="-342900" algn="l" rtl="0">
              <a:lnSpc>
                <a:spcPct val="80000"/>
              </a:lnSpc>
              <a:spcBef>
                <a:spcPts val="558"/>
              </a:spcBef>
              <a:spcAft>
                <a:spcPts val="0"/>
              </a:spcAft>
              <a:buClr>
                <a:srgbClr val="1F497D"/>
              </a:buClr>
              <a:buSzPct val="99642"/>
              <a:buFont typeface="Noto Sans Symbols"/>
              <a:buChar char="✓"/>
            </a:pPr>
            <a:r>
              <a:rPr lang="en-US" sz="2790" b="1" i="0" u="none" strike="noStrike" cap="none" dirty="0">
                <a:solidFill>
                  <a:srgbClr val="1F497D"/>
                </a:solidFill>
                <a:latin typeface="Arial"/>
                <a:ea typeface="Arial"/>
                <a:cs typeface="Arial"/>
                <a:sym typeface="Arial"/>
              </a:rPr>
              <a:t>Think, Create, and Write:</a:t>
            </a:r>
          </a:p>
          <a:p>
            <a:pPr marL="742950" marR="0" lvl="1" indent="-285750" algn="l" rtl="0">
              <a:lnSpc>
                <a:spcPct val="80000"/>
              </a:lnSpc>
              <a:spcBef>
                <a:spcPts val="496"/>
              </a:spcBef>
              <a:spcAft>
                <a:spcPts val="0"/>
              </a:spcAft>
              <a:buClr>
                <a:srgbClr val="1F497D"/>
              </a:buClr>
              <a:buSzPct val="99200"/>
              <a:buFont typeface="Noto Sans Symbols"/>
              <a:buChar char="✓"/>
            </a:pPr>
            <a:r>
              <a:rPr lang="en-US" sz="2480" b="1" i="0" u="none" strike="noStrike" cap="none" dirty="0">
                <a:solidFill>
                  <a:srgbClr val="1F497D"/>
                </a:solidFill>
                <a:latin typeface="Arial"/>
                <a:ea typeface="Arial"/>
                <a:cs typeface="Arial"/>
                <a:sym typeface="Arial"/>
              </a:rPr>
              <a:t>Phone Activity</a:t>
            </a:r>
          </a:p>
          <a:p>
            <a:pPr marL="742950" marR="0" lvl="1" indent="-285750" algn="l" rtl="0">
              <a:lnSpc>
                <a:spcPct val="80000"/>
              </a:lnSpc>
              <a:spcBef>
                <a:spcPts val="496"/>
              </a:spcBef>
              <a:spcAft>
                <a:spcPts val="0"/>
              </a:spcAft>
              <a:buClr>
                <a:srgbClr val="1F497D"/>
              </a:buClr>
              <a:buSzPct val="99200"/>
              <a:buFont typeface="Noto Sans Symbols"/>
              <a:buChar char="✓"/>
            </a:pPr>
            <a:r>
              <a:rPr lang="en-US" sz="2480" b="1" i="0" u="none" strike="noStrike" cap="none" dirty="0">
                <a:solidFill>
                  <a:srgbClr val="1F497D"/>
                </a:solidFill>
                <a:latin typeface="Arial"/>
                <a:ea typeface="Arial"/>
                <a:cs typeface="Arial"/>
                <a:sym typeface="Arial"/>
              </a:rPr>
              <a:t>Witness Tree</a:t>
            </a:r>
          </a:p>
          <a:p>
            <a:pPr marL="742950" marR="0" lvl="1" indent="-285750" algn="l" rtl="0">
              <a:lnSpc>
                <a:spcPct val="80000"/>
              </a:lnSpc>
              <a:spcBef>
                <a:spcPts val="496"/>
              </a:spcBef>
              <a:spcAft>
                <a:spcPts val="0"/>
              </a:spcAft>
              <a:buClr>
                <a:srgbClr val="1F497D"/>
              </a:buClr>
              <a:buSzPct val="99200"/>
              <a:buFont typeface="Noto Sans Symbols"/>
              <a:buChar char="✓"/>
            </a:pPr>
            <a:r>
              <a:rPr lang="en-US" sz="2480" b="1" i="0" u="none" strike="noStrike" cap="none" dirty="0">
                <a:solidFill>
                  <a:srgbClr val="1F497D"/>
                </a:solidFill>
                <a:latin typeface="Arial"/>
                <a:ea typeface="Arial"/>
                <a:cs typeface="Arial"/>
                <a:sym typeface="Arial"/>
              </a:rPr>
              <a:t>Candy Bar</a:t>
            </a:r>
          </a:p>
          <a:p>
            <a:pPr marL="742950" marR="0" lvl="1" indent="-285750" algn="l" rtl="0">
              <a:lnSpc>
                <a:spcPct val="80000"/>
              </a:lnSpc>
              <a:spcBef>
                <a:spcPts val="496"/>
              </a:spcBef>
              <a:spcAft>
                <a:spcPts val="0"/>
              </a:spcAft>
              <a:buClr>
                <a:srgbClr val="1F497D"/>
              </a:buClr>
              <a:buSzPct val="99200"/>
              <a:buFont typeface="Noto Sans Symbols"/>
              <a:buChar char="✓"/>
            </a:pPr>
            <a:r>
              <a:rPr lang="en-US" sz="2480" b="1" i="0" u="none" strike="noStrike" cap="none" dirty="0">
                <a:solidFill>
                  <a:srgbClr val="1F497D"/>
                </a:solidFill>
                <a:latin typeface="Arial"/>
                <a:ea typeface="Arial"/>
                <a:cs typeface="Arial"/>
                <a:sym typeface="Arial"/>
              </a:rPr>
              <a:t>Thought Bubbles</a:t>
            </a:r>
          </a:p>
          <a:p>
            <a:pPr marL="742950" marR="0" lvl="1" indent="-285750" algn="l" rtl="0">
              <a:lnSpc>
                <a:spcPct val="80000"/>
              </a:lnSpc>
              <a:spcBef>
                <a:spcPts val="496"/>
              </a:spcBef>
              <a:spcAft>
                <a:spcPts val="0"/>
              </a:spcAft>
              <a:buClr>
                <a:srgbClr val="1F497D"/>
              </a:buClr>
              <a:buSzPct val="99200"/>
              <a:buFont typeface="Noto Sans Symbols"/>
              <a:buChar char="✓"/>
            </a:pPr>
            <a:r>
              <a:rPr lang="en-US" sz="2480" b="1" i="0" u="none" strike="noStrike" cap="none" dirty="0">
                <a:solidFill>
                  <a:srgbClr val="1F497D"/>
                </a:solidFill>
                <a:latin typeface="Arial"/>
                <a:ea typeface="Arial"/>
                <a:cs typeface="Arial"/>
                <a:sym typeface="Arial"/>
              </a:rPr>
              <a:t>Answer the Big Question</a:t>
            </a:r>
          </a:p>
          <a:p>
            <a:pPr marL="742950" marR="0" lvl="1" indent="-285750" algn="l" rtl="0">
              <a:lnSpc>
                <a:spcPct val="80000"/>
              </a:lnSpc>
              <a:spcBef>
                <a:spcPts val="496"/>
              </a:spcBef>
              <a:buClr>
                <a:srgbClr val="7F7F7F"/>
              </a:buClr>
              <a:buSzPct val="99200"/>
              <a:buFont typeface="Noto Sans Symbols"/>
              <a:buNone/>
            </a:pPr>
            <a:endParaRPr sz="2480" b="0" i="0" u="none" strike="noStrike" cap="none" dirty="0">
              <a:solidFill>
                <a:srgbClr val="1F497D"/>
              </a:solidFill>
              <a:latin typeface="Arial"/>
              <a:ea typeface="Arial"/>
              <a:cs typeface="Arial"/>
              <a:sym typeface="Arial"/>
            </a:endParaRPr>
          </a:p>
        </p:txBody>
      </p:sp>
    </p:spTree>
    <p:extLst>
      <p:ext uri="{BB962C8B-B14F-4D97-AF65-F5344CB8AC3E}">
        <p14:creationId xmlns:p14="http://schemas.microsoft.com/office/powerpoint/2010/main" val="1277209571"/>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Shape 480"/>
        <p:cNvGrpSpPr/>
        <p:nvPr/>
      </p:nvGrpSpPr>
      <p:grpSpPr>
        <a:xfrm>
          <a:off x="0" y="0"/>
          <a:ext cx="0" cy="0"/>
          <a:chOff x="0" y="0"/>
          <a:chExt cx="0" cy="0"/>
        </a:xfrm>
      </p:grpSpPr>
      <p:pic>
        <p:nvPicPr>
          <p:cNvPr id="481" name="Shape 481"/>
          <p:cNvPicPr preferRelativeResize="0"/>
          <p:nvPr/>
        </p:nvPicPr>
        <p:blipFill rotWithShape="1">
          <a:blip r:embed="rId3">
            <a:alphaModFix/>
          </a:blip>
          <a:srcRect/>
          <a:stretch/>
        </p:blipFill>
        <p:spPr>
          <a:xfrm>
            <a:off x="17119" y="414400"/>
            <a:ext cx="6335600" cy="6135801"/>
          </a:xfrm>
          <a:prstGeom prst="rect">
            <a:avLst/>
          </a:prstGeom>
          <a:noFill/>
          <a:ln w="34925" cap="flat" cmpd="sng">
            <a:solidFill>
              <a:srgbClr val="000000"/>
            </a:solidFill>
            <a:prstDash val="solid"/>
            <a:miter/>
            <a:headEnd type="none" w="med" len="med"/>
            <a:tailEnd type="none" w="med" len="med"/>
          </a:ln>
        </p:spPr>
      </p:pic>
      <p:sp>
        <p:nvSpPr>
          <p:cNvPr id="482" name="Shape 482"/>
          <p:cNvSpPr txBox="1"/>
          <p:nvPr/>
        </p:nvSpPr>
        <p:spPr>
          <a:xfrm>
            <a:off x="295365" y="479504"/>
            <a:ext cx="2308537" cy="548580"/>
          </a:xfrm>
          <a:prstGeom prst="rect">
            <a:avLst/>
          </a:prstGeom>
          <a:solidFill>
            <a:srgbClr val="FFFFFF"/>
          </a:solidFill>
          <a:ln w="28575" cap="flat" cmpd="sng">
            <a:solidFill>
              <a:srgbClr val="000000"/>
            </a:solidFill>
            <a:prstDash val="solid"/>
            <a:miter/>
            <a:headEnd type="none" w="med" len="med"/>
            <a:tailEnd type="none" w="med" len="med"/>
          </a:ln>
        </p:spPr>
        <p:txBody>
          <a:bodyPr lIns="91425" tIns="45700" rIns="91425" bIns="45700" anchor="t" anchorCtr="0">
            <a:noAutofit/>
          </a:bodyPr>
          <a:lstStyle/>
          <a:p>
            <a:pPr marL="0" marR="0" lvl="0" indent="0" algn="l" rtl="0">
              <a:lnSpc>
                <a:spcPct val="100000"/>
              </a:lnSpc>
              <a:spcBef>
                <a:spcPts val="0"/>
              </a:spcBef>
              <a:spcAft>
                <a:spcPts val="0"/>
              </a:spcAft>
              <a:buClr>
                <a:srgbClr val="FF0000"/>
              </a:buClr>
              <a:buSzPct val="25000"/>
              <a:buFont typeface="Calibri"/>
              <a:buNone/>
            </a:pPr>
            <a:r>
              <a:rPr lang="en-US" sz="1600" b="1" i="0" u="sng" strike="noStrike" cap="none">
                <a:solidFill>
                  <a:srgbClr val="FF0000"/>
                </a:solidFill>
                <a:latin typeface="Calibri"/>
                <a:ea typeface="Calibri"/>
                <a:cs typeface="Calibri"/>
                <a:sym typeface="Calibri"/>
              </a:rPr>
              <a:t>Whose Phone Is This?</a:t>
            </a:r>
            <a:r>
              <a:rPr lang="en-US" sz="1600" b="0" i="0" u="none" strike="noStrike" cap="none">
                <a:solidFill>
                  <a:schemeClr val="lt1"/>
                </a:solidFill>
                <a:latin typeface="Calibri"/>
                <a:ea typeface="Calibri"/>
                <a:cs typeface="Calibri"/>
                <a:sym typeface="Calibri"/>
              </a:rPr>
              <a:t/>
            </a:r>
            <a:br>
              <a:rPr lang="en-US" sz="1600" b="0" i="0" u="none" strike="noStrike" cap="none">
                <a:solidFill>
                  <a:schemeClr val="lt1"/>
                </a:solidFill>
                <a:latin typeface="Calibri"/>
                <a:ea typeface="Calibri"/>
                <a:cs typeface="Calibri"/>
                <a:sym typeface="Calibri"/>
              </a:rPr>
            </a:br>
            <a:r>
              <a:rPr lang="en-US" sz="1600" b="0" i="0" u="none" strike="noStrike" cap="none">
                <a:solidFill>
                  <a:schemeClr val="lt1"/>
                </a:solidFill>
                <a:latin typeface="Calibri"/>
                <a:ea typeface="Calibri"/>
                <a:cs typeface="Calibri"/>
                <a:sym typeface="Calibri"/>
              </a:rPr>
              <a:t/>
            </a:r>
            <a:br>
              <a:rPr lang="en-US" sz="1600" b="0" i="0" u="none" strike="noStrike" cap="none">
                <a:solidFill>
                  <a:schemeClr val="lt1"/>
                </a:solidFill>
                <a:latin typeface="Calibri"/>
                <a:ea typeface="Calibri"/>
                <a:cs typeface="Calibri"/>
                <a:sym typeface="Calibri"/>
              </a:rPr>
            </a:br>
            <a:r>
              <a:rPr lang="en-US" sz="1600" b="0" i="0" u="none" strike="noStrike" cap="none">
                <a:solidFill>
                  <a:schemeClr val="lt1"/>
                </a:solidFill>
                <a:latin typeface="Calibri"/>
                <a:ea typeface="Calibri"/>
                <a:cs typeface="Calibri"/>
                <a:sym typeface="Calibri"/>
              </a:rPr>
              <a:t/>
            </a:r>
            <a:br>
              <a:rPr lang="en-US" sz="1600" b="0" i="0" u="none" strike="noStrike" cap="none">
                <a:solidFill>
                  <a:schemeClr val="lt1"/>
                </a:solidFill>
                <a:latin typeface="Calibri"/>
                <a:ea typeface="Calibri"/>
                <a:cs typeface="Calibri"/>
                <a:sym typeface="Calibri"/>
              </a:rPr>
            </a:br>
            <a:r>
              <a:rPr lang="en-US" sz="1600" b="0" i="0" u="none" strike="noStrike" cap="none">
                <a:solidFill>
                  <a:schemeClr val="lt1"/>
                </a:solidFill>
                <a:latin typeface="Calibri"/>
                <a:ea typeface="Calibri"/>
                <a:cs typeface="Calibri"/>
                <a:sym typeface="Calibri"/>
              </a:rPr>
              <a:t/>
            </a:r>
            <a:br>
              <a:rPr lang="en-US" sz="1600" b="0" i="0" u="none" strike="noStrike" cap="none">
                <a:solidFill>
                  <a:schemeClr val="lt1"/>
                </a:solidFill>
                <a:latin typeface="Calibri"/>
                <a:ea typeface="Calibri"/>
                <a:cs typeface="Calibri"/>
                <a:sym typeface="Calibri"/>
              </a:rPr>
            </a:br>
            <a:r>
              <a:rPr lang="en-US" sz="1600" b="0" i="0" u="none" strike="noStrike" cap="none">
                <a:solidFill>
                  <a:schemeClr val="lt1"/>
                </a:solidFill>
                <a:latin typeface="Calibri"/>
                <a:ea typeface="Calibri"/>
                <a:cs typeface="Calibri"/>
                <a:sym typeface="Calibri"/>
              </a:rPr>
              <a:t/>
            </a:r>
            <a:br>
              <a:rPr lang="en-US" sz="1600" b="0" i="0" u="none" strike="noStrike" cap="none">
                <a:solidFill>
                  <a:schemeClr val="lt1"/>
                </a:solidFill>
                <a:latin typeface="Calibri"/>
                <a:ea typeface="Calibri"/>
                <a:cs typeface="Calibri"/>
                <a:sym typeface="Calibri"/>
              </a:rPr>
            </a:br>
            <a:r>
              <a:rPr lang="en-US" sz="1600" b="0" i="0" u="none" strike="noStrike" cap="none">
                <a:solidFill>
                  <a:schemeClr val="lt1"/>
                </a:solidFill>
                <a:latin typeface="Calibri"/>
                <a:ea typeface="Calibri"/>
                <a:cs typeface="Calibri"/>
                <a:sym typeface="Calibri"/>
              </a:rPr>
              <a:t/>
            </a:r>
            <a:br>
              <a:rPr lang="en-US" sz="1600" b="0" i="0" u="none" strike="noStrike" cap="none">
                <a:solidFill>
                  <a:schemeClr val="lt1"/>
                </a:solidFill>
                <a:latin typeface="Calibri"/>
                <a:ea typeface="Calibri"/>
                <a:cs typeface="Calibri"/>
                <a:sym typeface="Calibri"/>
              </a:rPr>
            </a:br>
            <a:endParaRPr lang="en-US" sz="1600" b="0" i="0" u="none" strike="noStrike" cap="none">
              <a:solidFill>
                <a:schemeClr val="lt1"/>
              </a:solidFill>
              <a:latin typeface="Calibri"/>
              <a:ea typeface="Calibri"/>
              <a:cs typeface="Calibri"/>
              <a:sym typeface="Calibri"/>
            </a:endParaRPr>
          </a:p>
          <a:p>
            <a:pPr marL="0" marR="0" lvl="0" indent="0" algn="l" rtl="0">
              <a:lnSpc>
                <a:spcPct val="100000"/>
              </a:lnSpc>
              <a:spcBef>
                <a:spcPts val="0"/>
              </a:spcBef>
              <a:spcAft>
                <a:spcPts val="0"/>
              </a:spcAft>
              <a:buClr>
                <a:schemeClr val="lt1"/>
              </a:buClr>
              <a:buFont typeface="Questrial"/>
              <a:buNone/>
            </a:pPr>
            <a:endParaRPr sz="1800" b="0" i="0" u="none" strike="noStrike" cap="none">
              <a:solidFill>
                <a:schemeClr val="lt1"/>
              </a:solidFill>
              <a:latin typeface="Arial"/>
              <a:ea typeface="Arial"/>
              <a:cs typeface="Arial"/>
              <a:sym typeface="Arial"/>
            </a:endParaRPr>
          </a:p>
        </p:txBody>
      </p:sp>
      <p:sp>
        <p:nvSpPr>
          <p:cNvPr id="483" name="Shape 483"/>
          <p:cNvSpPr/>
          <p:nvPr/>
        </p:nvSpPr>
        <p:spPr>
          <a:xfrm>
            <a:off x="801708" y="-237041"/>
            <a:ext cx="8249816" cy="379918"/>
          </a:xfrm>
          <a:prstGeom prst="rect">
            <a:avLst/>
          </a:prstGeom>
          <a:noFill/>
          <a:ln>
            <a:noFill/>
          </a:ln>
        </p:spPr>
        <p:txBody>
          <a:bodyPr lIns="91425" tIns="45700" rIns="91425" bIns="45700" anchor="ctr" anchorCtr="0">
            <a:noAutofit/>
          </a:bodyPr>
          <a:lstStyle/>
          <a:p>
            <a:pPr marL="0" marR="0" lvl="0" indent="0" algn="l" rtl="0">
              <a:spcBef>
                <a:spcPts val="0"/>
              </a:spcBef>
              <a:buClr>
                <a:schemeClr val="dk1"/>
              </a:buClr>
              <a:buFont typeface="Times New Roman"/>
              <a:buNone/>
            </a:pPr>
            <a:endParaRPr sz="1800">
              <a:solidFill>
                <a:schemeClr val="lt1"/>
              </a:solidFill>
              <a:latin typeface="Questrial"/>
              <a:ea typeface="Questrial"/>
              <a:cs typeface="Questrial"/>
              <a:sym typeface="Questrial"/>
            </a:endParaRPr>
          </a:p>
        </p:txBody>
      </p:sp>
      <p:sp>
        <p:nvSpPr>
          <p:cNvPr id="484" name="Shape 484"/>
          <p:cNvSpPr txBox="1"/>
          <p:nvPr/>
        </p:nvSpPr>
        <p:spPr>
          <a:xfrm>
            <a:off x="4450235" y="668787"/>
            <a:ext cx="1759347" cy="5600228"/>
          </a:xfrm>
          <a:prstGeom prst="rect">
            <a:avLst/>
          </a:prstGeom>
          <a:solidFill>
            <a:schemeClr val="lt1"/>
          </a:solidFill>
          <a:ln w="28575" cap="flat" cmpd="sng">
            <a:solidFill>
              <a:schemeClr val="dk1"/>
            </a:solidFill>
            <a:prstDash val="solid"/>
            <a:round/>
            <a:headEnd type="none" w="med" len="med"/>
            <a:tailEnd type="none" w="med" len="med"/>
          </a:ln>
        </p:spPr>
        <p:txBody>
          <a:bodyPr lIns="91425" tIns="45700" rIns="91425" bIns="45700" anchor="t" anchorCtr="0">
            <a:noAutofit/>
          </a:bodyPr>
          <a:lstStyle/>
          <a:p>
            <a:pPr marL="0" marR="0" lvl="0" indent="0" algn="l" rtl="0">
              <a:lnSpc>
                <a:spcPct val="107000"/>
              </a:lnSpc>
              <a:spcBef>
                <a:spcPts val="0"/>
              </a:spcBef>
              <a:spcAft>
                <a:spcPts val="0"/>
              </a:spcAft>
              <a:buClr>
                <a:srgbClr val="FF0000"/>
              </a:buClr>
              <a:buSzPct val="25000"/>
              <a:buFont typeface="Questrial"/>
              <a:buNone/>
            </a:pPr>
            <a:r>
              <a:rPr lang="en-US" sz="1600" b="1" u="sng">
                <a:solidFill>
                  <a:srgbClr val="FF0000"/>
                </a:solidFill>
                <a:latin typeface="Questrial"/>
                <a:ea typeface="Questrial"/>
                <a:cs typeface="Questrial"/>
                <a:sym typeface="Questrial"/>
              </a:rPr>
              <a:t>Playlist</a:t>
            </a:r>
            <a:r>
              <a:rPr lang="en-US" sz="1100">
                <a:solidFill>
                  <a:schemeClr val="dk1"/>
                </a:solidFill>
                <a:latin typeface="Questrial"/>
                <a:ea typeface="Questrial"/>
                <a:cs typeface="Questrial"/>
                <a:sym typeface="Questrial"/>
              </a:rPr>
              <a:t>: </a:t>
            </a:r>
            <a:r>
              <a:rPr lang="en-US" sz="1600" i="1">
                <a:solidFill>
                  <a:schemeClr val="dk1"/>
                </a:solidFill>
                <a:latin typeface="Questrial"/>
                <a:ea typeface="Questrial"/>
                <a:cs typeface="Questrial"/>
                <a:sym typeface="Questrial"/>
              </a:rPr>
              <a:t>Write 3 song titles and artists that would be found on this region’s playlist. Be sure to explain your reasoning as to why these songs fit this region.</a:t>
            </a:r>
            <a:r>
              <a:rPr lang="en-US" sz="1600">
                <a:solidFill>
                  <a:schemeClr val="dk1"/>
                </a:solidFill>
                <a:latin typeface="Questrial"/>
                <a:ea typeface="Questrial"/>
                <a:cs typeface="Questrial"/>
                <a:sym typeface="Questrial"/>
              </a:rPr>
              <a:t> </a:t>
            </a:r>
            <a:r>
              <a:rPr lang="en-US" sz="1100">
                <a:solidFill>
                  <a:schemeClr val="dk1"/>
                </a:solidFill>
                <a:latin typeface="Questrial"/>
                <a:ea typeface="Questrial"/>
                <a:cs typeface="Questrial"/>
                <a:sym typeface="Questrial"/>
              </a:rPr>
              <a:t/>
            </a:r>
            <a:br>
              <a:rPr lang="en-US" sz="1100">
                <a:solidFill>
                  <a:schemeClr val="dk1"/>
                </a:solidFill>
                <a:latin typeface="Questrial"/>
                <a:ea typeface="Questrial"/>
                <a:cs typeface="Questrial"/>
                <a:sym typeface="Questrial"/>
              </a:rPr>
            </a:br>
            <a:r>
              <a:rPr lang="en-US" sz="1100">
                <a:solidFill>
                  <a:schemeClr val="dk1"/>
                </a:solidFill>
                <a:latin typeface="Questrial"/>
                <a:ea typeface="Questrial"/>
                <a:cs typeface="Questrial"/>
                <a:sym typeface="Questrial"/>
              </a:rPr>
              <a:t/>
            </a:r>
            <a:br>
              <a:rPr lang="en-US" sz="1100">
                <a:solidFill>
                  <a:schemeClr val="dk1"/>
                </a:solidFill>
                <a:latin typeface="Questrial"/>
                <a:ea typeface="Questrial"/>
                <a:cs typeface="Questrial"/>
                <a:sym typeface="Questrial"/>
              </a:rPr>
            </a:br>
            <a:r>
              <a:rPr lang="en-US" sz="1100">
                <a:solidFill>
                  <a:schemeClr val="dk1"/>
                </a:solidFill>
                <a:latin typeface="Questrial"/>
                <a:ea typeface="Questrial"/>
                <a:cs typeface="Questrial"/>
                <a:sym typeface="Questrial"/>
              </a:rPr>
              <a:t>1.</a:t>
            </a:r>
          </a:p>
          <a:p>
            <a:pPr marL="0" marR="0" lvl="0" indent="0" algn="l" rtl="0">
              <a:lnSpc>
                <a:spcPct val="107000"/>
              </a:lnSpc>
              <a:spcBef>
                <a:spcPts val="800"/>
              </a:spcBef>
              <a:spcAft>
                <a:spcPts val="0"/>
              </a:spcAft>
              <a:buClr>
                <a:schemeClr val="dk1"/>
              </a:buClr>
              <a:buSzPct val="25000"/>
              <a:buFont typeface="Questrial"/>
              <a:buNone/>
            </a:pPr>
            <a:r>
              <a:rPr lang="en-US" sz="1100">
                <a:solidFill>
                  <a:schemeClr val="dk1"/>
                </a:solidFill>
                <a:latin typeface="Questrial"/>
                <a:ea typeface="Questrial"/>
                <a:cs typeface="Questrial"/>
                <a:sym typeface="Questrial"/>
              </a:rPr>
              <a:t> </a:t>
            </a:r>
          </a:p>
          <a:p>
            <a:pPr marL="0" marR="0" lvl="0" indent="0" algn="l" rtl="0">
              <a:lnSpc>
                <a:spcPct val="107000"/>
              </a:lnSpc>
              <a:spcBef>
                <a:spcPts val="800"/>
              </a:spcBef>
              <a:spcAft>
                <a:spcPts val="0"/>
              </a:spcAft>
              <a:buClr>
                <a:schemeClr val="dk1"/>
              </a:buClr>
              <a:buSzPct val="25000"/>
              <a:buFont typeface="Questrial"/>
              <a:buNone/>
            </a:pPr>
            <a:r>
              <a:rPr lang="en-US" sz="1100">
                <a:solidFill>
                  <a:schemeClr val="dk1"/>
                </a:solidFill>
                <a:latin typeface="Questrial"/>
                <a:ea typeface="Questrial"/>
                <a:cs typeface="Questrial"/>
                <a:sym typeface="Questrial"/>
              </a:rPr>
              <a:t> </a:t>
            </a:r>
          </a:p>
          <a:p>
            <a:pPr marL="0" marR="0" lvl="0" indent="0" algn="l" rtl="0">
              <a:lnSpc>
                <a:spcPct val="107000"/>
              </a:lnSpc>
              <a:spcBef>
                <a:spcPts val="800"/>
              </a:spcBef>
              <a:spcAft>
                <a:spcPts val="0"/>
              </a:spcAft>
              <a:buClr>
                <a:schemeClr val="dk1"/>
              </a:buClr>
              <a:buSzPct val="25000"/>
              <a:buFont typeface="Questrial"/>
              <a:buNone/>
            </a:pPr>
            <a:r>
              <a:rPr lang="en-US" sz="1100">
                <a:solidFill>
                  <a:schemeClr val="dk1"/>
                </a:solidFill>
                <a:latin typeface="Questrial"/>
                <a:ea typeface="Questrial"/>
                <a:cs typeface="Questrial"/>
                <a:sym typeface="Questrial"/>
              </a:rPr>
              <a:t>  </a:t>
            </a:r>
          </a:p>
          <a:p>
            <a:pPr marL="0" marR="0" lvl="0" indent="0" algn="l" rtl="0">
              <a:lnSpc>
                <a:spcPct val="107000"/>
              </a:lnSpc>
              <a:spcBef>
                <a:spcPts val="800"/>
              </a:spcBef>
              <a:spcAft>
                <a:spcPts val="0"/>
              </a:spcAft>
              <a:buClr>
                <a:schemeClr val="dk1"/>
              </a:buClr>
              <a:buSzPct val="25000"/>
              <a:buFont typeface="Questrial"/>
              <a:buNone/>
            </a:pPr>
            <a:r>
              <a:rPr lang="en-US" sz="1100">
                <a:solidFill>
                  <a:schemeClr val="dk1"/>
                </a:solidFill>
                <a:latin typeface="Questrial"/>
                <a:ea typeface="Questrial"/>
                <a:cs typeface="Questrial"/>
                <a:sym typeface="Questrial"/>
              </a:rPr>
              <a:t>2.</a:t>
            </a:r>
          </a:p>
          <a:p>
            <a:pPr marL="0" marR="0" lvl="0" indent="0" algn="l" rtl="0">
              <a:lnSpc>
                <a:spcPct val="107000"/>
              </a:lnSpc>
              <a:spcBef>
                <a:spcPts val="800"/>
              </a:spcBef>
              <a:spcAft>
                <a:spcPts val="0"/>
              </a:spcAft>
              <a:buClr>
                <a:schemeClr val="dk1"/>
              </a:buClr>
              <a:buSzPct val="25000"/>
              <a:buFont typeface="Questrial"/>
              <a:buNone/>
            </a:pPr>
            <a:r>
              <a:rPr lang="en-US" sz="1100">
                <a:solidFill>
                  <a:schemeClr val="dk1"/>
                </a:solidFill>
                <a:latin typeface="Questrial"/>
                <a:ea typeface="Questrial"/>
                <a:cs typeface="Questrial"/>
                <a:sym typeface="Questrial"/>
              </a:rPr>
              <a:t> </a:t>
            </a:r>
          </a:p>
          <a:p>
            <a:pPr marL="0" marR="0" lvl="0" indent="0" algn="l" rtl="0">
              <a:lnSpc>
                <a:spcPct val="107000"/>
              </a:lnSpc>
              <a:spcBef>
                <a:spcPts val="800"/>
              </a:spcBef>
              <a:spcAft>
                <a:spcPts val="0"/>
              </a:spcAft>
              <a:buClr>
                <a:schemeClr val="dk1"/>
              </a:buClr>
              <a:buSzPct val="25000"/>
              <a:buFont typeface="Questrial"/>
              <a:buNone/>
            </a:pPr>
            <a:r>
              <a:rPr lang="en-US" sz="1100">
                <a:solidFill>
                  <a:schemeClr val="dk1"/>
                </a:solidFill>
                <a:latin typeface="Questrial"/>
                <a:ea typeface="Questrial"/>
                <a:cs typeface="Questrial"/>
                <a:sym typeface="Questrial"/>
              </a:rPr>
              <a:t> </a:t>
            </a:r>
          </a:p>
          <a:p>
            <a:pPr marL="0" marR="0" lvl="0" indent="0" algn="l" rtl="0">
              <a:lnSpc>
                <a:spcPct val="107000"/>
              </a:lnSpc>
              <a:spcBef>
                <a:spcPts val="800"/>
              </a:spcBef>
              <a:spcAft>
                <a:spcPts val="0"/>
              </a:spcAft>
              <a:buClr>
                <a:schemeClr val="dk1"/>
              </a:buClr>
              <a:buSzPct val="25000"/>
              <a:buFont typeface="Questrial"/>
              <a:buNone/>
            </a:pPr>
            <a:r>
              <a:rPr lang="en-US" sz="1100">
                <a:solidFill>
                  <a:schemeClr val="dk1"/>
                </a:solidFill>
                <a:latin typeface="Questrial"/>
                <a:ea typeface="Questrial"/>
                <a:cs typeface="Questrial"/>
                <a:sym typeface="Questrial"/>
              </a:rPr>
              <a:t> </a:t>
            </a:r>
          </a:p>
          <a:p>
            <a:pPr marL="0" marR="0" lvl="0" indent="0" algn="l" rtl="0">
              <a:lnSpc>
                <a:spcPct val="107000"/>
              </a:lnSpc>
              <a:spcBef>
                <a:spcPts val="800"/>
              </a:spcBef>
              <a:spcAft>
                <a:spcPts val="0"/>
              </a:spcAft>
              <a:buClr>
                <a:schemeClr val="dk1"/>
              </a:buClr>
              <a:buSzPct val="25000"/>
              <a:buFont typeface="Questrial"/>
              <a:buNone/>
            </a:pPr>
            <a:r>
              <a:rPr lang="en-US" sz="1100">
                <a:solidFill>
                  <a:schemeClr val="dk1"/>
                </a:solidFill>
                <a:latin typeface="Questrial"/>
                <a:ea typeface="Questrial"/>
                <a:cs typeface="Questrial"/>
                <a:sym typeface="Questrial"/>
              </a:rPr>
              <a:t>3.</a:t>
            </a:r>
            <a:br>
              <a:rPr lang="en-US" sz="1100">
                <a:solidFill>
                  <a:schemeClr val="dk1"/>
                </a:solidFill>
                <a:latin typeface="Questrial"/>
                <a:ea typeface="Questrial"/>
                <a:cs typeface="Questrial"/>
                <a:sym typeface="Questrial"/>
              </a:rPr>
            </a:br>
            <a:r>
              <a:rPr lang="en-US" sz="1100">
                <a:solidFill>
                  <a:schemeClr val="dk1"/>
                </a:solidFill>
                <a:latin typeface="Questrial"/>
                <a:ea typeface="Questrial"/>
                <a:cs typeface="Questrial"/>
                <a:sym typeface="Questrial"/>
              </a:rPr>
              <a:t/>
            </a:r>
            <a:br>
              <a:rPr lang="en-US" sz="1100">
                <a:solidFill>
                  <a:schemeClr val="dk1"/>
                </a:solidFill>
                <a:latin typeface="Questrial"/>
                <a:ea typeface="Questrial"/>
                <a:cs typeface="Questrial"/>
                <a:sym typeface="Questrial"/>
              </a:rPr>
            </a:br>
            <a:r>
              <a:rPr lang="en-US" sz="1100">
                <a:solidFill>
                  <a:schemeClr val="dk1"/>
                </a:solidFill>
                <a:latin typeface="Questrial"/>
                <a:ea typeface="Questrial"/>
                <a:cs typeface="Questrial"/>
                <a:sym typeface="Questrial"/>
              </a:rPr>
              <a:t/>
            </a:r>
            <a:br>
              <a:rPr lang="en-US" sz="1100">
                <a:solidFill>
                  <a:schemeClr val="dk1"/>
                </a:solidFill>
                <a:latin typeface="Questrial"/>
                <a:ea typeface="Questrial"/>
                <a:cs typeface="Questrial"/>
                <a:sym typeface="Questrial"/>
              </a:rPr>
            </a:br>
            <a:r>
              <a:rPr lang="en-US" sz="1100">
                <a:solidFill>
                  <a:schemeClr val="dk1"/>
                </a:solidFill>
                <a:latin typeface="Questrial"/>
                <a:ea typeface="Questrial"/>
                <a:cs typeface="Questrial"/>
                <a:sym typeface="Questrial"/>
              </a:rPr>
              <a:t/>
            </a:r>
            <a:br>
              <a:rPr lang="en-US" sz="1100">
                <a:solidFill>
                  <a:schemeClr val="dk1"/>
                </a:solidFill>
                <a:latin typeface="Questrial"/>
                <a:ea typeface="Questrial"/>
                <a:cs typeface="Questrial"/>
                <a:sym typeface="Questrial"/>
              </a:rPr>
            </a:br>
            <a:endParaRPr lang="en-US" sz="1100">
              <a:solidFill>
                <a:schemeClr val="dk1"/>
              </a:solidFill>
              <a:latin typeface="Questrial"/>
              <a:ea typeface="Questrial"/>
              <a:cs typeface="Questrial"/>
              <a:sym typeface="Questrial"/>
            </a:endParaRPr>
          </a:p>
          <a:p>
            <a:pPr marL="457200" marR="0" lvl="0" indent="0" algn="l" rtl="0">
              <a:lnSpc>
                <a:spcPct val="107000"/>
              </a:lnSpc>
              <a:spcBef>
                <a:spcPts val="800"/>
              </a:spcBef>
              <a:spcAft>
                <a:spcPts val="0"/>
              </a:spcAft>
              <a:buClr>
                <a:schemeClr val="dk1"/>
              </a:buClr>
              <a:buSzPct val="25000"/>
              <a:buFont typeface="Questrial"/>
              <a:buNone/>
            </a:pPr>
            <a:r>
              <a:rPr lang="en-US" sz="1100">
                <a:solidFill>
                  <a:schemeClr val="dk1"/>
                </a:solidFill>
                <a:latin typeface="Questrial"/>
                <a:ea typeface="Questrial"/>
                <a:cs typeface="Questrial"/>
                <a:sym typeface="Questrial"/>
              </a:rPr>
              <a:t> </a:t>
            </a:r>
          </a:p>
        </p:txBody>
      </p:sp>
      <p:sp>
        <p:nvSpPr>
          <p:cNvPr id="485" name="Shape 485"/>
          <p:cNvSpPr txBox="1"/>
          <p:nvPr/>
        </p:nvSpPr>
        <p:spPr>
          <a:xfrm>
            <a:off x="343843" y="1177525"/>
            <a:ext cx="1820424" cy="1963905"/>
          </a:xfrm>
          <a:prstGeom prst="rect">
            <a:avLst/>
          </a:prstGeom>
          <a:solidFill>
            <a:schemeClr val="lt1"/>
          </a:solidFill>
          <a:ln w="28575" cap="flat" cmpd="sng">
            <a:solidFill>
              <a:schemeClr val="dk1"/>
            </a:solidFill>
            <a:prstDash val="solid"/>
            <a:round/>
            <a:headEnd type="none" w="med" len="med"/>
            <a:tailEnd type="none" w="med" len="med"/>
          </a:ln>
        </p:spPr>
        <p:txBody>
          <a:bodyPr lIns="91425" tIns="45700" rIns="91425" bIns="45700" anchor="t" anchorCtr="0">
            <a:noAutofit/>
          </a:bodyPr>
          <a:lstStyle/>
          <a:p>
            <a:pPr marL="0" marR="0" lvl="0" indent="0" algn="l" rtl="0">
              <a:lnSpc>
                <a:spcPct val="107000"/>
              </a:lnSpc>
              <a:spcBef>
                <a:spcPts val="0"/>
              </a:spcBef>
              <a:spcAft>
                <a:spcPts val="0"/>
              </a:spcAft>
              <a:buClr>
                <a:srgbClr val="FF0000"/>
              </a:buClr>
              <a:buSzPct val="25000"/>
              <a:buFont typeface="Questrial"/>
              <a:buNone/>
            </a:pPr>
            <a:r>
              <a:rPr lang="en-US" sz="1300" b="1" u="sng">
                <a:solidFill>
                  <a:srgbClr val="FF0000"/>
                </a:solidFill>
                <a:latin typeface="Questrial"/>
                <a:ea typeface="Questrial"/>
                <a:cs typeface="Questrial"/>
                <a:sym typeface="Questrial"/>
              </a:rPr>
              <a:t>Wallpaper</a:t>
            </a:r>
            <a:r>
              <a:rPr lang="en-US" sz="1300">
                <a:solidFill>
                  <a:schemeClr val="dk1"/>
                </a:solidFill>
                <a:latin typeface="Questrial"/>
                <a:ea typeface="Questrial"/>
                <a:cs typeface="Questrial"/>
                <a:sym typeface="Questrial"/>
              </a:rPr>
              <a:t>: </a:t>
            </a:r>
            <a:r>
              <a:rPr lang="en-US" sz="1300" i="1">
                <a:solidFill>
                  <a:schemeClr val="dk1"/>
                </a:solidFill>
                <a:latin typeface="Questrial"/>
                <a:ea typeface="Questrial"/>
                <a:cs typeface="Questrial"/>
                <a:sym typeface="Questrial"/>
              </a:rPr>
              <a:t>Sketch the characteristics from a specific region on the cell phone wallpaper. Explain why this image choice would be relevant to this region.</a:t>
            </a:r>
            <a:r>
              <a:rPr lang="en-US" sz="1300">
                <a:solidFill>
                  <a:schemeClr val="dk1"/>
                </a:solidFill>
                <a:latin typeface="Questrial"/>
                <a:ea typeface="Questrial"/>
                <a:cs typeface="Questrial"/>
                <a:sym typeface="Questrial"/>
              </a:rPr>
              <a:t/>
            </a:r>
            <a:br>
              <a:rPr lang="en-US" sz="1300">
                <a:solidFill>
                  <a:schemeClr val="dk1"/>
                </a:solidFill>
                <a:latin typeface="Questrial"/>
                <a:ea typeface="Questrial"/>
                <a:cs typeface="Questrial"/>
                <a:sym typeface="Questrial"/>
              </a:rPr>
            </a:br>
            <a:r>
              <a:rPr lang="en-US" sz="1300">
                <a:solidFill>
                  <a:schemeClr val="dk1"/>
                </a:solidFill>
                <a:latin typeface="Questrial"/>
                <a:ea typeface="Questrial"/>
                <a:cs typeface="Questrial"/>
                <a:sym typeface="Questrial"/>
              </a:rPr>
              <a:t/>
            </a:r>
            <a:br>
              <a:rPr lang="en-US" sz="1300">
                <a:solidFill>
                  <a:schemeClr val="dk1"/>
                </a:solidFill>
                <a:latin typeface="Questrial"/>
                <a:ea typeface="Questrial"/>
                <a:cs typeface="Questrial"/>
                <a:sym typeface="Questrial"/>
              </a:rPr>
            </a:br>
            <a:r>
              <a:rPr lang="en-US" sz="1300">
                <a:solidFill>
                  <a:schemeClr val="dk1"/>
                </a:solidFill>
                <a:latin typeface="Questrial"/>
                <a:ea typeface="Questrial"/>
                <a:cs typeface="Questrial"/>
                <a:sym typeface="Questrial"/>
              </a:rPr>
              <a:t/>
            </a:r>
            <a:br>
              <a:rPr lang="en-US" sz="1300">
                <a:solidFill>
                  <a:schemeClr val="dk1"/>
                </a:solidFill>
                <a:latin typeface="Questrial"/>
                <a:ea typeface="Questrial"/>
                <a:cs typeface="Questrial"/>
                <a:sym typeface="Questrial"/>
              </a:rPr>
            </a:br>
            <a:r>
              <a:rPr lang="en-US" sz="1300">
                <a:solidFill>
                  <a:schemeClr val="dk1"/>
                </a:solidFill>
                <a:latin typeface="Questrial"/>
                <a:ea typeface="Questrial"/>
                <a:cs typeface="Questrial"/>
                <a:sym typeface="Questrial"/>
              </a:rPr>
              <a:t/>
            </a:r>
            <a:br>
              <a:rPr lang="en-US" sz="1300">
                <a:solidFill>
                  <a:schemeClr val="dk1"/>
                </a:solidFill>
                <a:latin typeface="Questrial"/>
                <a:ea typeface="Questrial"/>
                <a:cs typeface="Questrial"/>
                <a:sym typeface="Questrial"/>
              </a:rPr>
            </a:br>
            <a:r>
              <a:rPr lang="en-US" sz="1300">
                <a:solidFill>
                  <a:schemeClr val="dk1"/>
                </a:solidFill>
                <a:latin typeface="Questrial"/>
                <a:ea typeface="Questrial"/>
                <a:cs typeface="Questrial"/>
                <a:sym typeface="Questrial"/>
              </a:rPr>
              <a:t/>
            </a:r>
            <a:br>
              <a:rPr lang="en-US" sz="1300">
                <a:solidFill>
                  <a:schemeClr val="dk1"/>
                </a:solidFill>
                <a:latin typeface="Questrial"/>
                <a:ea typeface="Questrial"/>
                <a:cs typeface="Questrial"/>
                <a:sym typeface="Questrial"/>
              </a:rPr>
            </a:br>
            <a:r>
              <a:rPr lang="en-US" sz="1300">
                <a:solidFill>
                  <a:schemeClr val="dk1"/>
                </a:solidFill>
                <a:latin typeface="Questrial"/>
                <a:ea typeface="Questrial"/>
                <a:cs typeface="Questrial"/>
                <a:sym typeface="Questrial"/>
              </a:rPr>
              <a:t/>
            </a:r>
            <a:br>
              <a:rPr lang="en-US" sz="1300">
                <a:solidFill>
                  <a:schemeClr val="dk1"/>
                </a:solidFill>
                <a:latin typeface="Questrial"/>
                <a:ea typeface="Questrial"/>
                <a:cs typeface="Questrial"/>
                <a:sym typeface="Questrial"/>
              </a:rPr>
            </a:br>
            <a:endParaRPr lang="en-US" sz="1300">
              <a:solidFill>
                <a:schemeClr val="dk1"/>
              </a:solidFill>
              <a:latin typeface="Questrial"/>
              <a:ea typeface="Questrial"/>
              <a:cs typeface="Questrial"/>
              <a:sym typeface="Questrial"/>
            </a:endParaRPr>
          </a:p>
          <a:p>
            <a:pPr marL="457200" marR="0" lvl="0" indent="0" algn="l" rtl="0">
              <a:lnSpc>
                <a:spcPct val="107000"/>
              </a:lnSpc>
              <a:spcBef>
                <a:spcPts val="800"/>
              </a:spcBef>
              <a:spcAft>
                <a:spcPts val="0"/>
              </a:spcAft>
              <a:buClr>
                <a:schemeClr val="dk1"/>
              </a:buClr>
              <a:buSzPct val="25000"/>
              <a:buFont typeface="Questrial"/>
              <a:buNone/>
            </a:pPr>
            <a:r>
              <a:rPr lang="en-US" sz="1100">
                <a:solidFill>
                  <a:schemeClr val="dk1"/>
                </a:solidFill>
                <a:latin typeface="Questrial"/>
                <a:ea typeface="Questrial"/>
                <a:cs typeface="Questrial"/>
                <a:sym typeface="Questrial"/>
              </a:rPr>
              <a:t> </a:t>
            </a:r>
          </a:p>
        </p:txBody>
      </p:sp>
      <p:sp>
        <p:nvSpPr>
          <p:cNvPr id="486" name="Shape 486"/>
          <p:cNvSpPr txBox="1"/>
          <p:nvPr/>
        </p:nvSpPr>
        <p:spPr>
          <a:xfrm>
            <a:off x="343843" y="3412953"/>
            <a:ext cx="1823955" cy="2856063"/>
          </a:xfrm>
          <a:prstGeom prst="rect">
            <a:avLst/>
          </a:prstGeom>
          <a:solidFill>
            <a:schemeClr val="lt1"/>
          </a:solidFill>
          <a:ln w="28575" cap="flat" cmpd="sng">
            <a:solidFill>
              <a:schemeClr val="dk1"/>
            </a:solidFill>
            <a:prstDash val="solid"/>
            <a:round/>
            <a:headEnd type="none" w="med" len="med"/>
            <a:tailEnd type="none" w="med" len="med"/>
          </a:ln>
        </p:spPr>
        <p:txBody>
          <a:bodyPr lIns="91425" tIns="45700" rIns="91425" bIns="45700" anchor="t" anchorCtr="0">
            <a:noAutofit/>
          </a:bodyPr>
          <a:lstStyle/>
          <a:p>
            <a:pPr marL="0" marR="0" lvl="0" indent="0" algn="l" rtl="0">
              <a:lnSpc>
                <a:spcPct val="107000"/>
              </a:lnSpc>
              <a:spcBef>
                <a:spcPts val="0"/>
              </a:spcBef>
              <a:spcAft>
                <a:spcPts val="0"/>
              </a:spcAft>
              <a:buClr>
                <a:srgbClr val="FF0000"/>
              </a:buClr>
              <a:buSzPct val="25000"/>
              <a:buFont typeface="Questrial"/>
              <a:buNone/>
            </a:pPr>
            <a:r>
              <a:rPr lang="en-US" sz="1500" b="1" u="sng">
                <a:solidFill>
                  <a:srgbClr val="FF0000"/>
                </a:solidFill>
                <a:latin typeface="Questrial"/>
                <a:ea typeface="Questrial"/>
                <a:cs typeface="Questrial"/>
                <a:sym typeface="Questrial"/>
              </a:rPr>
              <a:t>Email</a:t>
            </a:r>
            <a:r>
              <a:rPr lang="en-US" sz="1500">
                <a:solidFill>
                  <a:schemeClr val="dk1"/>
                </a:solidFill>
                <a:latin typeface="Questrial"/>
                <a:ea typeface="Questrial"/>
                <a:cs typeface="Questrial"/>
                <a:sym typeface="Questrial"/>
              </a:rPr>
              <a:t>:</a:t>
            </a:r>
            <a:r>
              <a:rPr lang="en-US" sz="1500" i="1">
                <a:solidFill>
                  <a:schemeClr val="dk1"/>
                </a:solidFill>
                <a:latin typeface="Questrial"/>
                <a:ea typeface="Questrial"/>
                <a:cs typeface="Questrial"/>
                <a:sym typeface="Questrial"/>
              </a:rPr>
              <a:t>This phone just received two emails. Who sent the emails? What was the significance of the message?  What clues allows you to know from which region it came? </a:t>
            </a:r>
            <a:r>
              <a:rPr lang="en-US" sz="1500">
                <a:solidFill>
                  <a:schemeClr val="dk1"/>
                </a:solidFill>
                <a:latin typeface="Questrial"/>
                <a:ea typeface="Questrial"/>
                <a:cs typeface="Questrial"/>
                <a:sym typeface="Questrial"/>
              </a:rPr>
              <a:t/>
            </a:r>
            <a:br>
              <a:rPr lang="en-US" sz="1500">
                <a:solidFill>
                  <a:schemeClr val="dk1"/>
                </a:solidFill>
                <a:latin typeface="Questrial"/>
                <a:ea typeface="Questrial"/>
                <a:cs typeface="Questrial"/>
                <a:sym typeface="Questrial"/>
              </a:rPr>
            </a:br>
            <a:r>
              <a:rPr lang="en-US" sz="1500">
                <a:solidFill>
                  <a:schemeClr val="dk1"/>
                </a:solidFill>
                <a:latin typeface="Questrial"/>
                <a:ea typeface="Questrial"/>
                <a:cs typeface="Questrial"/>
                <a:sym typeface="Questrial"/>
              </a:rPr>
              <a:t/>
            </a:r>
            <a:br>
              <a:rPr lang="en-US" sz="1500">
                <a:solidFill>
                  <a:schemeClr val="dk1"/>
                </a:solidFill>
                <a:latin typeface="Questrial"/>
                <a:ea typeface="Questrial"/>
                <a:cs typeface="Questrial"/>
                <a:sym typeface="Questrial"/>
              </a:rPr>
            </a:br>
            <a:r>
              <a:rPr lang="en-US" sz="1500">
                <a:solidFill>
                  <a:schemeClr val="dk1"/>
                </a:solidFill>
                <a:latin typeface="Questrial"/>
                <a:ea typeface="Questrial"/>
                <a:cs typeface="Questrial"/>
                <a:sym typeface="Questrial"/>
              </a:rPr>
              <a:t/>
            </a:r>
            <a:br>
              <a:rPr lang="en-US" sz="1500">
                <a:solidFill>
                  <a:schemeClr val="dk1"/>
                </a:solidFill>
                <a:latin typeface="Questrial"/>
                <a:ea typeface="Questrial"/>
                <a:cs typeface="Questrial"/>
                <a:sym typeface="Questrial"/>
              </a:rPr>
            </a:br>
            <a:r>
              <a:rPr lang="en-US" sz="1500">
                <a:solidFill>
                  <a:schemeClr val="dk1"/>
                </a:solidFill>
                <a:latin typeface="Questrial"/>
                <a:ea typeface="Questrial"/>
                <a:cs typeface="Questrial"/>
                <a:sym typeface="Questrial"/>
              </a:rPr>
              <a:t/>
            </a:r>
            <a:br>
              <a:rPr lang="en-US" sz="1500">
                <a:solidFill>
                  <a:schemeClr val="dk1"/>
                </a:solidFill>
                <a:latin typeface="Questrial"/>
                <a:ea typeface="Questrial"/>
                <a:cs typeface="Questrial"/>
                <a:sym typeface="Questrial"/>
              </a:rPr>
            </a:br>
            <a:endParaRPr lang="en-US" sz="1500">
              <a:solidFill>
                <a:schemeClr val="dk1"/>
              </a:solidFill>
              <a:latin typeface="Questrial"/>
              <a:ea typeface="Questrial"/>
              <a:cs typeface="Questrial"/>
              <a:sym typeface="Questrial"/>
            </a:endParaRPr>
          </a:p>
          <a:p>
            <a:pPr marL="457200" marR="0" lvl="0" indent="0" algn="l" rtl="0">
              <a:lnSpc>
                <a:spcPct val="107000"/>
              </a:lnSpc>
              <a:spcBef>
                <a:spcPts val="800"/>
              </a:spcBef>
              <a:spcAft>
                <a:spcPts val="0"/>
              </a:spcAft>
              <a:buClr>
                <a:schemeClr val="dk1"/>
              </a:buClr>
              <a:buSzPct val="25000"/>
              <a:buFont typeface="Questrial"/>
              <a:buNone/>
            </a:pPr>
            <a:r>
              <a:rPr lang="en-US" sz="1100">
                <a:solidFill>
                  <a:schemeClr val="dk1"/>
                </a:solidFill>
                <a:latin typeface="Questrial"/>
                <a:ea typeface="Questrial"/>
                <a:cs typeface="Questrial"/>
                <a:sym typeface="Questrial"/>
              </a:rPr>
              <a:t> </a:t>
            </a:r>
          </a:p>
        </p:txBody>
      </p:sp>
      <p:sp>
        <p:nvSpPr>
          <p:cNvPr id="487" name="Shape 487"/>
          <p:cNvSpPr/>
          <p:nvPr/>
        </p:nvSpPr>
        <p:spPr>
          <a:xfrm>
            <a:off x="1449634" y="2991574"/>
            <a:ext cx="876542" cy="490726"/>
          </a:xfrm>
          <a:prstGeom prst="rightArrow">
            <a:avLst>
              <a:gd name="adj1" fmla="val 50000"/>
              <a:gd name="adj2" fmla="val 50000"/>
            </a:avLst>
          </a:prstGeom>
          <a:solidFill>
            <a:srgbClr val="FF0000"/>
          </a:solidFill>
          <a:ln w="19050" cap="rnd" cmpd="sng">
            <a:solidFill>
              <a:srgbClr val="7D9A25"/>
            </a:solidFill>
            <a:prstDash val="solid"/>
            <a:round/>
            <a:headEnd type="none" w="med" len="med"/>
            <a:tailEnd type="none" w="med" len="med"/>
          </a:ln>
        </p:spPr>
        <p:txBody>
          <a:bodyPr lIns="91425" tIns="45700" rIns="91425" bIns="45700" anchor="ctr" anchorCtr="0">
            <a:noAutofit/>
          </a:bodyPr>
          <a:lstStyle/>
          <a:p>
            <a:pPr marL="0" marR="0" lvl="0" indent="0" algn="l" rtl="0">
              <a:spcBef>
                <a:spcPts val="0"/>
              </a:spcBef>
              <a:buClr>
                <a:schemeClr val="dk1"/>
              </a:buClr>
              <a:buFont typeface="Times New Roman"/>
              <a:buNone/>
            </a:pPr>
            <a:endParaRPr sz="1800">
              <a:solidFill>
                <a:schemeClr val="lt1"/>
              </a:solidFill>
              <a:latin typeface="Questrial"/>
              <a:ea typeface="Questrial"/>
              <a:cs typeface="Questrial"/>
              <a:sym typeface="Questrial"/>
            </a:endParaRPr>
          </a:p>
        </p:txBody>
      </p:sp>
      <p:sp>
        <p:nvSpPr>
          <p:cNvPr id="488" name="Shape 488"/>
          <p:cNvSpPr/>
          <p:nvPr/>
        </p:nvSpPr>
        <p:spPr>
          <a:xfrm>
            <a:off x="5867400" y="1447800"/>
            <a:ext cx="2514599" cy="4401204"/>
          </a:xfrm>
          <a:prstGeom prst="rect">
            <a:avLst/>
          </a:prstGeom>
          <a:noFill/>
          <a:ln>
            <a:noFill/>
          </a:ln>
        </p:spPr>
        <p:txBody>
          <a:bodyPr lIns="91425" tIns="45700" rIns="91425" bIns="45700" anchor="t" anchorCtr="0">
            <a:noAutofit/>
          </a:bodyPr>
          <a:lstStyle/>
          <a:p>
            <a:pPr marL="514350" marR="0" lvl="0" indent="-6350" algn="l" rtl="0">
              <a:spcBef>
                <a:spcPts val="0"/>
              </a:spcBef>
              <a:buSzPct val="25000"/>
              <a:buNone/>
            </a:pPr>
            <a:r>
              <a:rPr lang="en-US" sz="2000" b="1">
                <a:solidFill>
                  <a:srgbClr val="1F497D"/>
                </a:solidFill>
                <a:latin typeface="Times New Roman"/>
                <a:ea typeface="Times New Roman"/>
                <a:cs typeface="Times New Roman"/>
                <a:sym typeface="Times New Roman"/>
              </a:rPr>
              <a:t>1. Each student/group will personalize their phone.</a:t>
            </a:r>
          </a:p>
          <a:p>
            <a:pPr marL="514350" marR="0" lvl="0" indent="-6350" algn="l" rtl="0">
              <a:spcBef>
                <a:spcPts val="0"/>
              </a:spcBef>
              <a:buNone/>
            </a:pPr>
            <a:endParaRPr sz="2000" b="1">
              <a:solidFill>
                <a:srgbClr val="1F497D"/>
              </a:solidFill>
              <a:latin typeface="Times New Roman"/>
              <a:ea typeface="Times New Roman"/>
              <a:cs typeface="Times New Roman"/>
              <a:sym typeface="Times New Roman"/>
            </a:endParaRPr>
          </a:p>
          <a:p>
            <a:pPr marL="514350" marR="0" lvl="0" indent="-6350" algn="l" rtl="0">
              <a:spcBef>
                <a:spcPts val="0"/>
              </a:spcBef>
              <a:buNone/>
            </a:pPr>
            <a:endParaRPr sz="2000" b="1">
              <a:solidFill>
                <a:srgbClr val="1F497D"/>
              </a:solidFill>
              <a:latin typeface="Times New Roman"/>
              <a:ea typeface="Times New Roman"/>
              <a:cs typeface="Times New Roman"/>
              <a:sym typeface="Times New Roman"/>
            </a:endParaRPr>
          </a:p>
          <a:p>
            <a:pPr marL="514350" marR="0" lvl="0" indent="-6350" algn="l" rtl="0">
              <a:spcBef>
                <a:spcPts val="0"/>
              </a:spcBef>
              <a:buSzPct val="25000"/>
              <a:buNone/>
            </a:pPr>
            <a:r>
              <a:rPr lang="en-US" sz="2000" b="1">
                <a:solidFill>
                  <a:srgbClr val="1F497D"/>
                </a:solidFill>
                <a:latin typeface="Times New Roman"/>
                <a:ea typeface="Times New Roman"/>
                <a:cs typeface="Times New Roman"/>
                <a:sym typeface="Times New Roman"/>
              </a:rPr>
              <a:t>2. Exchange papers and </a:t>
            </a:r>
            <a:r>
              <a:rPr lang="en-US" sz="2000" b="1" i="1">
                <a:solidFill>
                  <a:srgbClr val="1F497D"/>
                </a:solidFill>
                <a:latin typeface="Times New Roman"/>
                <a:ea typeface="Times New Roman"/>
                <a:cs typeface="Times New Roman"/>
                <a:sym typeface="Times New Roman"/>
              </a:rPr>
              <a:t>th</a:t>
            </a:r>
            <a:r>
              <a:rPr lang="en-US" sz="2000" b="1" i="1" cap="none">
                <a:solidFill>
                  <a:srgbClr val="1F497D"/>
                </a:solidFill>
                <a:latin typeface="Times New Roman"/>
                <a:ea typeface="Times New Roman"/>
                <a:cs typeface="Times New Roman"/>
                <a:sym typeface="Times New Roman"/>
              </a:rPr>
              <a:t>en </a:t>
            </a:r>
            <a:r>
              <a:rPr lang="en-US" sz="2000" b="1" cap="none">
                <a:solidFill>
                  <a:srgbClr val="1F497D"/>
                </a:solidFill>
                <a:latin typeface="Times New Roman"/>
                <a:ea typeface="Times New Roman"/>
                <a:cs typeface="Times New Roman"/>
                <a:sym typeface="Times New Roman"/>
              </a:rPr>
              <a:t>identify whose phone you have. </a:t>
            </a:r>
            <a:r>
              <a:rPr lang="en-US" sz="2000" b="1">
                <a:solidFill>
                  <a:srgbClr val="1F497D"/>
                </a:solidFill>
                <a:latin typeface="Times New Roman"/>
                <a:ea typeface="Times New Roman"/>
                <a:cs typeface="Times New Roman"/>
                <a:sym typeface="Times New Roman"/>
              </a:rPr>
              <a:t>In which region do they live?  How do you know?</a:t>
            </a:r>
          </a:p>
        </p:txBody>
      </p:sp>
      <p:sp>
        <p:nvSpPr>
          <p:cNvPr id="489" name="Shape 489"/>
          <p:cNvSpPr/>
          <p:nvPr/>
        </p:nvSpPr>
        <p:spPr>
          <a:xfrm>
            <a:off x="6477000" y="0"/>
            <a:ext cx="1828800" cy="1384995"/>
          </a:xfrm>
          <a:prstGeom prst="rect">
            <a:avLst/>
          </a:prstGeom>
          <a:noFill/>
          <a:ln>
            <a:noFill/>
          </a:ln>
        </p:spPr>
        <p:txBody>
          <a:bodyPr lIns="91425" tIns="45700" rIns="91425" bIns="45700" anchor="t" anchorCtr="0">
            <a:noAutofit/>
          </a:bodyPr>
          <a:lstStyle/>
          <a:p>
            <a:pPr marL="0" marR="0" lvl="0" indent="0" algn="ctr" rtl="0">
              <a:spcBef>
                <a:spcPts val="0"/>
              </a:spcBef>
              <a:buSzPct val="25000"/>
              <a:buNone/>
            </a:pPr>
            <a:r>
              <a:rPr lang="en-US" sz="2800" b="1" cap="none">
                <a:solidFill>
                  <a:schemeClr val="dk1"/>
                </a:solidFill>
                <a:latin typeface="Times New Roman"/>
                <a:ea typeface="Times New Roman"/>
                <a:cs typeface="Times New Roman"/>
                <a:sym typeface="Times New Roman"/>
              </a:rPr>
              <a:t>Whose Phone is This?</a:t>
            </a:r>
          </a:p>
        </p:txBody>
      </p:sp>
    </p:spTree>
    <p:extLst>
      <p:ext uri="{BB962C8B-B14F-4D97-AF65-F5344CB8AC3E}">
        <p14:creationId xmlns:p14="http://schemas.microsoft.com/office/powerpoint/2010/main" val="3226088106"/>
      </p:ext>
    </p:extLst>
  </p:cSld>
  <p:clrMapOvr>
    <a:masterClrMapping/>
  </p:clrMapOvr>
  <p:transition spd="slow">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33"/>
        <p:cNvGrpSpPr/>
        <p:nvPr/>
      </p:nvGrpSpPr>
      <p:grpSpPr>
        <a:xfrm>
          <a:off x="0" y="0"/>
          <a:ext cx="0" cy="0"/>
          <a:chOff x="0" y="0"/>
          <a:chExt cx="0" cy="0"/>
        </a:xfrm>
      </p:grpSpPr>
      <p:sp>
        <p:nvSpPr>
          <p:cNvPr id="234" name="Shape 234"/>
          <p:cNvSpPr txBox="1">
            <a:spLocks noGrp="1"/>
          </p:cNvSpPr>
          <p:nvPr>
            <p:ph type="title"/>
          </p:nvPr>
        </p:nvSpPr>
        <p:spPr>
          <a:prstGeom prst="rect">
            <a:avLst/>
          </a:prstGeom>
          <a:noFill/>
          <a:ln>
            <a:noFill/>
          </a:ln>
        </p:spPr>
        <p:txBody>
          <a:bodyPr lIns="91425" tIns="45700" rIns="91425" bIns="45700" anchor="ctr" anchorCtr="0">
            <a:noAutofit/>
          </a:bodyPr>
          <a:lstStyle/>
          <a:p>
            <a:pPr marL="0" marR="0" lvl="0" indent="0" algn="ctr" rtl="0">
              <a:lnSpc>
                <a:spcPct val="100000"/>
              </a:lnSpc>
              <a:spcBef>
                <a:spcPts val="0"/>
              </a:spcBef>
              <a:spcAft>
                <a:spcPts val="0"/>
              </a:spcAft>
              <a:buClr>
                <a:srgbClr val="0070C0"/>
              </a:buClr>
              <a:buSzPct val="25000"/>
              <a:buFont typeface="Times New Roman"/>
              <a:buNone/>
            </a:pPr>
            <a:r>
              <a:rPr lang="en-US" sz="4000" b="1" i="0" u="none" strike="noStrike" cap="none">
                <a:solidFill>
                  <a:srgbClr val="0070C0"/>
                </a:solidFill>
                <a:latin typeface="Times New Roman"/>
                <a:ea typeface="Times New Roman"/>
                <a:cs typeface="Times New Roman"/>
                <a:sym typeface="Times New Roman"/>
              </a:rPr>
              <a:t>Finding the thinking…</a:t>
            </a:r>
          </a:p>
        </p:txBody>
      </p:sp>
      <p:sp>
        <p:nvSpPr>
          <p:cNvPr id="235" name="Shape 235"/>
          <p:cNvSpPr txBox="1">
            <a:spLocks noGrp="1"/>
          </p:cNvSpPr>
          <p:nvPr>
            <p:ph type="body" idx="1"/>
          </p:nvPr>
        </p:nvSpPr>
        <p:spPr>
          <a:prstGeom prst="rect">
            <a:avLst/>
          </a:prstGeom>
          <a:noFill/>
          <a:ln>
            <a:noFill/>
          </a:ln>
        </p:spPr>
        <p:txBody>
          <a:bodyPr lIns="91425" tIns="45700" rIns="91425" bIns="45700" anchor="t" anchorCtr="0">
            <a:noAutofit/>
          </a:bodyPr>
          <a:lstStyle/>
          <a:p>
            <a:pPr marL="342900" marR="0" lvl="0" indent="-342900" algn="l" rtl="0">
              <a:lnSpc>
                <a:spcPct val="100000"/>
              </a:lnSpc>
              <a:spcBef>
                <a:spcPts val="0"/>
              </a:spcBef>
              <a:spcAft>
                <a:spcPts val="0"/>
              </a:spcAft>
              <a:buClr>
                <a:schemeClr val="dk1"/>
              </a:buClr>
              <a:buSzPct val="100000"/>
              <a:buFont typeface="Arial"/>
              <a:buChar char="•"/>
            </a:pPr>
            <a:r>
              <a:rPr lang="en-US" sz="3600" b="1" i="0" u="none" strike="noStrike" cap="none" dirty="0">
                <a:solidFill>
                  <a:schemeClr val="dk1"/>
                </a:solidFill>
                <a:latin typeface="Arial"/>
                <a:ea typeface="Arial"/>
                <a:cs typeface="Arial"/>
                <a:sym typeface="Arial"/>
              </a:rPr>
              <a:t>At your table, read over the standards that we will be discussing today.</a:t>
            </a:r>
          </a:p>
          <a:p>
            <a:pPr marL="742950" marR="0" lvl="1" indent="-285750" algn="l" rtl="0">
              <a:lnSpc>
                <a:spcPct val="100000"/>
              </a:lnSpc>
              <a:spcBef>
                <a:spcPts val="640"/>
              </a:spcBef>
              <a:spcAft>
                <a:spcPts val="0"/>
              </a:spcAft>
              <a:buClr>
                <a:srgbClr val="7F7F7F"/>
              </a:buClr>
              <a:buSzPct val="100000"/>
              <a:buFont typeface="Arial"/>
              <a:buChar char="•"/>
            </a:pPr>
            <a:r>
              <a:rPr lang="en-US" sz="3200" b="0" i="0" u="none" strike="noStrike" cap="none" dirty="0">
                <a:solidFill>
                  <a:srgbClr val="7F7F7F"/>
                </a:solidFill>
                <a:latin typeface="Arial"/>
                <a:ea typeface="Arial"/>
                <a:cs typeface="Arial"/>
                <a:sym typeface="Arial"/>
              </a:rPr>
              <a:t>Unpack the standard (What is the standard asking the students do?)</a:t>
            </a:r>
          </a:p>
          <a:p>
            <a:pPr marL="742950" marR="0" lvl="1" indent="-285750" algn="l" rtl="0">
              <a:lnSpc>
                <a:spcPct val="100000"/>
              </a:lnSpc>
              <a:spcBef>
                <a:spcPts val="640"/>
              </a:spcBef>
              <a:spcAft>
                <a:spcPts val="0"/>
              </a:spcAft>
              <a:buClr>
                <a:srgbClr val="7F7F7F"/>
              </a:buClr>
              <a:buSzPct val="100000"/>
              <a:buFont typeface="Arial"/>
              <a:buChar char="•"/>
            </a:pPr>
            <a:r>
              <a:rPr lang="en-US" sz="3200" b="0" i="0" u="none" strike="noStrike" cap="none" dirty="0">
                <a:solidFill>
                  <a:srgbClr val="7F7F7F"/>
                </a:solidFill>
                <a:latin typeface="Arial"/>
                <a:ea typeface="Arial"/>
                <a:cs typeface="Arial"/>
                <a:sym typeface="Arial"/>
              </a:rPr>
              <a:t>Brainstorm a student learning experience for each standard</a:t>
            </a:r>
          </a:p>
          <a:p>
            <a:pPr marL="742950" marR="0" lvl="1" indent="-285750" algn="l" rtl="0">
              <a:lnSpc>
                <a:spcPct val="100000"/>
              </a:lnSpc>
              <a:spcBef>
                <a:spcPts val="640"/>
              </a:spcBef>
              <a:spcAft>
                <a:spcPts val="0"/>
              </a:spcAft>
              <a:buClr>
                <a:srgbClr val="7F7F7F"/>
              </a:buClr>
              <a:buSzPct val="100000"/>
              <a:buFont typeface="Arial"/>
              <a:buChar char="•"/>
            </a:pPr>
            <a:r>
              <a:rPr lang="en-US" sz="3200" b="0" i="0" u="none" strike="noStrike" cap="none" dirty="0">
                <a:solidFill>
                  <a:srgbClr val="7F7F7F"/>
                </a:solidFill>
                <a:latin typeface="Arial"/>
                <a:ea typeface="Arial"/>
                <a:cs typeface="Arial"/>
                <a:sym typeface="Arial"/>
              </a:rPr>
              <a:t>Be prepared to share</a:t>
            </a:r>
          </a:p>
        </p:txBody>
      </p:sp>
      <p:sp>
        <p:nvSpPr>
          <p:cNvPr id="236" name="Shape 236"/>
          <p:cNvSpPr txBox="1">
            <a:spLocks noGrp="1"/>
          </p:cNvSpPr>
          <p:nvPr>
            <p:ph type="sldNum" idx="12"/>
          </p:nvPr>
        </p:nvSpPr>
        <p:spPr>
          <a:prstGeom prst="rect">
            <a:avLst/>
          </a:prstGeom>
          <a:noFill/>
          <a:ln>
            <a:noFill/>
          </a:ln>
        </p:spPr>
        <p:txBody>
          <a:bodyPr lIns="91425" tIns="45700" rIns="91425" bIns="45700" anchor="ctr" anchorCtr="0">
            <a:noAutofit/>
          </a:bodyPr>
          <a:lstStyle/>
          <a:p>
            <a:pPr marL="0" marR="0" lvl="0" indent="0" algn="r" rtl="0">
              <a:lnSpc>
                <a:spcPct val="100000"/>
              </a:lnSpc>
              <a:spcBef>
                <a:spcPts val="0"/>
              </a:spcBef>
              <a:spcAft>
                <a:spcPts val="0"/>
              </a:spcAft>
              <a:buClr>
                <a:schemeClr val="lt1"/>
              </a:buClr>
              <a:buSzPct val="25000"/>
              <a:buFont typeface="Calibri"/>
              <a:buNone/>
            </a:pPr>
            <a:fld id="{00000000-1234-1234-1234-123412341234}" type="slidenum">
              <a:rPr lang="en-US" sz="1200" b="1" i="0" u="none" strike="noStrike" cap="none">
                <a:solidFill>
                  <a:schemeClr val="lt1"/>
                </a:solidFill>
                <a:latin typeface="Calibri"/>
                <a:ea typeface="Calibri"/>
                <a:cs typeface="Calibri"/>
                <a:sym typeface="Calibri"/>
              </a:rPr>
              <a:t>8</a:t>
            </a:fld>
            <a:endParaRPr lang="en-US" sz="1200" b="1" i="0" u="none" strike="noStrike" cap="none">
              <a:solidFill>
                <a:schemeClr val="lt1"/>
              </a:solidFill>
              <a:latin typeface="Calibri"/>
              <a:ea typeface="Calibri"/>
              <a:cs typeface="Calibri"/>
              <a:sym typeface="Calibri"/>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35">
                                            <p:txEl>
                                              <p:pRg st="0" end="0"/>
                                            </p:txEl>
                                          </p:spTgt>
                                        </p:tgtEl>
                                        <p:attrNameLst>
                                          <p:attrName>style.visibility</p:attrName>
                                        </p:attrNameLst>
                                      </p:cBhvr>
                                      <p:to>
                                        <p:strVal val="visible"/>
                                      </p:to>
                                    </p:set>
                                    <p:animEffect transition="in" filter="fade">
                                      <p:cBhvr>
                                        <p:cTn id="7" dur="500"/>
                                        <p:tgtEl>
                                          <p:spTgt spid="23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35">
                                            <p:txEl>
                                              <p:pRg st="1" end="1"/>
                                            </p:txEl>
                                          </p:spTgt>
                                        </p:tgtEl>
                                        <p:attrNameLst>
                                          <p:attrName>style.visibility</p:attrName>
                                        </p:attrNameLst>
                                      </p:cBhvr>
                                      <p:to>
                                        <p:strVal val="visible"/>
                                      </p:to>
                                    </p:set>
                                    <p:animEffect transition="in" filter="fade">
                                      <p:cBhvr>
                                        <p:cTn id="12" dur="500"/>
                                        <p:tgtEl>
                                          <p:spTgt spid="23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35">
                                            <p:txEl>
                                              <p:pRg st="2" end="2"/>
                                            </p:txEl>
                                          </p:spTgt>
                                        </p:tgtEl>
                                        <p:attrNameLst>
                                          <p:attrName>style.visibility</p:attrName>
                                        </p:attrNameLst>
                                      </p:cBhvr>
                                      <p:to>
                                        <p:strVal val="visible"/>
                                      </p:to>
                                    </p:set>
                                    <p:animEffect transition="in" filter="fade">
                                      <p:cBhvr>
                                        <p:cTn id="17" dur="500"/>
                                        <p:tgtEl>
                                          <p:spTgt spid="23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35">
                                            <p:txEl>
                                              <p:pRg st="3" end="3"/>
                                            </p:txEl>
                                          </p:spTgt>
                                        </p:tgtEl>
                                        <p:attrNameLst>
                                          <p:attrName>style.visibility</p:attrName>
                                        </p:attrNameLst>
                                      </p:cBhvr>
                                      <p:to>
                                        <p:strVal val="visible"/>
                                      </p:to>
                                    </p:set>
                                    <p:animEffect transition="in" filter="fade">
                                      <p:cBhvr>
                                        <p:cTn id="22" dur="500"/>
                                        <p:tgtEl>
                                          <p:spTgt spid="23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 grpId="0" uiExpand="1" build="p"/>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Shape 500"/>
        <p:cNvGrpSpPr/>
        <p:nvPr/>
      </p:nvGrpSpPr>
      <p:grpSpPr>
        <a:xfrm>
          <a:off x="0" y="0"/>
          <a:ext cx="0" cy="0"/>
          <a:chOff x="0" y="0"/>
          <a:chExt cx="0" cy="0"/>
        </a:xfrm>
      </p:grpSpPr>
      <p:sp>
        <p:nvSpPr>
          <p:cNvPr id="501" name="Shape 501"/>
          <p:cNvSpPr txBox="1">
            <a:spLocks noGrp="1"/>
          </p:cNvSpPr>
          <p:nvPr>
            <p:ph type="title"/>
          </p:nvPr>
        </p:nvSpPr>
        <p:spPr>
          <a:xfrm>
            <a:off x="457200" y="274637"/>
            <a:ext cx="7543800" cy="1143000"/>
          </a:xfrm>
          <a:prstGeom prst="rect">
            <a:avLst/>
          </a:prstGeom>
          <a:noFill/>
          <a:ln>
            <a:noFill/>
          </a:ln>
        </p:spPr>
        <p:txBody>
          <a:bodyPr lIns="91425" tIns="45700" rIns="91425" bIns="45700" anchor="ctr" anchorCtr="0">
            <a:noAutofit/>
          </a:bodyPr>
          <a:lstStyle/>
          <a:p>
            <a:pPr marL="0" marR="0" lvl="0" indent="0" algn="ctr" rtl="0">
              <a:spcBef>
                <a:spcPts val="0"/>
              </a:spcBef>
              <a:buClr>
                <a:srgbClr val="0070C0"/>
              </a:buClr>
              <a:buSzPct val="25000"/>
              <a:buFont typeface="Times New Roman"/>
              <a:buNone/>
            </a:pPr>
            <a:r>
              <a:rPr lang="en-US" sz="5400" b="1" i="1" u="none" strike="noStrike" cap="none" dirty="0">
                <a:solidFill>
                  <a:srgbClr val="0070C0"/>
                </a:solidFill>
                <a:latin typeface="Times New Roman"/>
                <a:ea typeface="Times New Roman"/>
                <a:cs typeface="Times New Roman"/>
                <a:sym typeface="Times New Roman"/>
              </a:rPr>
              <a:t>Candy for the Colonies!</a:t>
            </a:r>
          </a:p>
        </p:txBody>
      </p:sp>
      <p:sp>
        <p:nvSpPr>
          <p:cNvPr id="502" name="Shape 502"/>
          <p:cNvSpPr txBox="1">
            <a:spLocks noGrp="1"/>
          </p:cNvSpPr>
          <p:nvPr>
            <p:ph type="body" idx="1"/>
          </p:nvPr>
        </p:nvSpPr>
        <p:spPr>
          <a:xfrm>
            <a:off x="138659" y="1371600"/>
            <a:ext cx="4119937" cy="4539016"/>
          </a:xfrm>
          <a:prstGeom prst="rect">
            <a:avLst/>
          </a:prstGeom>
          <a:noFill/>
          <a:ln>
            <a:noFill/>
          </a:ln>
        </p:spPr>
        <p:txBody>
          <a:bodyPr lIns="91425" tIns="45700" rIns="91425" bIns="45700" anchor="t" anchorCtr="0">
            <a:noAutofit/>
          </a:bodyPr>
          <a:lstStyle/>
          <a:p>
            <a:pPr marL="342900" marR="0" lvl="0" indent="-342900" algn="l" rtl="0">
              <a:spcBef>
                <a:spcPts val="0"/>
              </a:spcBef>
              <a:spcAft>
                <a:spcPts val="0"/>
              </a:spcAft>
              <a:buClr>
                <a:schemeClr val="dk1"/>
              </a:buClr>
              <a:buSzPct val="100000"/>
              <a:buFont typeface="Noto Sans Symbols"/>
              <a:buChar char="✧"/>
            </a:pPr>
            <a:r>
              <a:rPr lang="en-US" sz="2800" b="1" i="0" u="none" strike="noStrike" cap="none" dirty="0">
                <a:solidFill>
                  <a:schemeClr val="dk1"/>
                </a:solidFill>
                <a:latin typeface="Arial Narrow"/>
                <a:ea typeface="Arial Narrow"/>
                <a:cs typeface="Arial Narrow"/>
                <a:sym typeface="Arial Narrow"/>
              </a:rPr>
              <a:t>What are the characteristics of each of the three colonial regions?</a:t>
            </a:r>
          </a:p>
          <a:p>
            <a:pPr marL="342900" marR="0" lvl="0" indent="-342900" algn="l" rtl="0">
              <a:spcBef>
                <a:spcPts val="560"/>
              </a:spcBef>
              <a:spcAft>
                <a:spcPts val="0"/>
              </a:spcAft>
              <a:buClr>
                <a:schemeClr val="dk1"/>
              </a:buClr>
              <a:buSzPct val="25000"/>
              <a:buFont typeface="Arial"/>
              <a:buNone/>
            </a:pPr>
            <a:endParaRPr sz="2800" b="1" i="0" u="none" strike="noStrike" cap="none" dirty="0">
              <a:solidFill>
                <a:schemeClr val="dk1"/>
              </a:solidFill>
              <a:latin typeface="Arial Narrow"/>
              <a:ea typeface="Arial Narrow"/>
              <a:cs typeface="Arial Narrow"/>
              <a:sym typeface="Arial Narrow"/>
            </a:endParaRPr>
          </a:p>
          <a:p>
            <a:pPr marL="342900" marR="0" lvl="0" indent="-342900" algn="l" rtl="0">
              <a:spcBef>
                <a:spcPts val="560"/>
              </a:spcBef>
              <a:buClr>
                <a:schemeClr val="dk1"/>
              </a:buClr>
              <a:buSzPct val="100000"/>
              <a:buFont typeface="Noto Sans Symbols"/>
              <a:buChar char="✧"/>
            </a:pPr>
            <a:r>
              <a:rPr lang="en-US" sz="2800" b="1" i="0" u="none" strike="noStrike" cap="none" dirty="0">
                <a:solidFill>
                  <a:schemeClr val="dk1"/>
                </a:solidFill>
                <a:latin typeface="Arial Narrow"/>
                <a:ea typeface="Arial Narrow"/>
                <a:cs typeface="Arial Narrow"/>
                <a:sym typeface="Arial Narrow"/>
              </a:rPr>
              <a:t>If you had to choose a candy bar to match your region, what would it be?  Why?</a:t>
            </a:r>
          </a:p>
        </p:txBody>
      </p:sp>
      <p:pic>
        <p:nvPicPr>
          <p:cNvPr id="503" name="Shape 503" descr="http://mrnussbaum.com/images/makeyourownlarge.jpg"/>
          <p:cNvPicPr preferRelativeResize="0"/>
          <p:nvPr/>
        </p:nvPicPr>
        <p:blipFill rotWithShape="1">
          <a:blip r:embed="rId3">
            <a:alphaModFix/>
          </a:blip>
          <a:srcRect/>
          <a:stretch/>
        </p:blipFill>
        <p:spPr>
          <a:xfrm>
            <a:off x="4648200" y="1676400"/>
            <a:ext cx="3561648" cy="3709350"/>
          </a:xfrm>
          <a:prstGeom prst="rect">
            <a:avLst/>
          </a:prstGeom>
          <a:noFill/>
          <a:ln>
            <a:noFill/>
          </a:ln>
        </p:spPr>
      </p:pic>
      <p:pic>
        <p:nvPicPr>
          <p:cNvPr id="504" name="Shape 504" descr="http://cdn.thefiscaltimes.com/sites/default/files/articles/11072012_pile_candy_article.jpg"/>
          <p:cNvPicPr preferRelativeResize="0"/>
          <p:nvPr/>
        </p:nvPicPr>
        <p:blipFill rotWithShape="1">
          <a:blip r:embed="rId4">
            <a:alphaModFix/>
          </a:blip>
          <a:srcRect/>
          <a:stretch/>
        </p:blipFill>
        <p:spPr>
          <a:xfrm>
            <a:off x="3659600" y="5059624"/>
            <a:ext cx="2177400" cy="1633200"/>
          </a:xfrm>
          <a:prstGeom prst="rect">
            <a:avLst/>
          </a:prstGeom>
          <a:noFill/>
          <a:ln>
            <a:noFill/>
          </a:ln>
        </p:spPr>
      </p:pic>
    </p:spTree>
    <p:extLst>
      <p:ext uri="{BB962C8B-B14F-4D97-AF65-F5344CB8AC3E}">
        <p14:creationId xmlns:p14="http://schemas.microsoft.com/office/powerpoint/2010/main" val="492172732"/>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0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0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2" grpId="0" uiExpand="1" build="p"/>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Shape 596"/>
        <p:cNvGrpSpPr/>
        <p:nvPr/>
      </p:nvGrpSpPr>
      <p:grpSpPr>
        <a:xfrm>
          <a:off x="0" y="0"/>
          <a:ext cx="0" cy="0"/>
          <a:chOff x="0" y="0"/>
          <a:chExt cx="0" cy="0"/>
        </a:xfrm>
      </p:grpSpPr>
      <p:sp>
        <p:nvSpPr>
          <p:cNvPr id="597" name="Shape 597"/>
          <p:cNvSpPr txBox="1">
            <a:spLocks noGrp="1"/>
          </p:cNvSpPr>
          <p:nvPr>
            <p:ph type="title"/>
          </p:nvPr>
        </p:nvSpPr>
        <p:spPr>
          <a:xfrm>
            <a:off x="457200" y="274637"/>
            <a:ext cx="7543800" cy="1143000"/>
          </a:xfrm>
          <a:prstGeom prst="rect">
            <a:avLst/>
          </a:prstGeom>
          <a:noFill/>
          <a:ln>
            <a:noFill/>
          </a:ln>
        </p:spPr>
        <p:txBody>
          <a:bodyPr lIns="91425" tIns="45700" rIns="91425" bIns="45700" anchor="ctr" anchorCtr="0">
            <a:noAutofit/>
          </a:bodyPr>
          <a:lstStyle/>
          <a:p>
            <a:pPr marL="0" marR="0" lvl="0" indent="0" algn="ctr" rtl="0">
              <a:spcBef>
                <a:spcPts val="0"/>
              </a:spcBef>
              <a:buClr>
                <a:srgbClr val="0070C0"/>
              </a:buClr>
              <a:buSzPct val="25000"/>
              <a:buFont typeface="Times New Roman"/>
              <a:buNone/>
            </a:pPr>
            <a:r>
              <a:rPr lang="en-US" sz="3600" b="1" i="0" u="none" strike="noStrike" cap="none" dirty="0">
                <a:solidFill>
                  <a:srgbClr val="0070C0"/>
                </a:solidFill>
                <a:latin typeface="Times New Roman"/>
                <a:ea typeface="Times New Roman"/>
                <a:cs typeface="Times New Roman"/>
                <a:sym typeface="Times New Roman"/>
              </a:rPr>
              <a:t>Questions to Ask During Planning</a:t>
            </a:r>
          </a:p>
        </p:txBody>
      </p:sp>
      <p:sp>
        <p:nvSpPr>
          <p:cNvPr id="598" name="Shape 598"/>
          <p:cNvSpPr txBox="1">
            <a:spLocks noGrp="1"/>
          </p:cNvSpPr>
          <p:nvPr>
            <p:ph type="body" idx="1"/>
          </p:nvPr>
        </p:nvSpPr>
        <p:spPr>
          <a:xfrm>
            <a:off x="457200" y="1600200"/>
            <a:ext cx="7543800" cy="4525963"/>
          </a:xfrm>
          <a:prstGeom prst="rect">
            <a:avLst/>
          </a:prstGeom>
          <a:noFill/>
          <a:ln>
            <a:noFill/>
          </a:ln>
        </p:spPr>
        <p:txBody>
          <a:bodyPr lIns="91425" tIns="45700" rIns="91425" bIns="45700" anchor="t" anchorCtr="0">
            <a:noAutofit/>
          </a:bodyPr>
          <a:lstStyle/>
          <a:p>
            <a:pPr marL="342900" marR="0" lvl="0" indent="-342900" algn="ctr" rtl="0">
              <a:lnSpc>
                <a:spcPct val="80000"/>
              </a:lnSpc>
              <a:spcBef>
                <a:spcPts val="0"/>
              </a:spcBef>
              <a:spcAft>
                <a:spcPts val="0"/>
              </a:spcAft>
              <a:buClr>
                <a:schemeClr val="dk1"/>
              </a:buClr>
              <a:buSzPct val="25000"/>
              <a:buFont typeface="Arial"/>
              <a:buNone/>
            </a:pPr>
            <a:r>
              <a:rPr lang="en-US" sz="1710" b="1" i="0" u="none" strike="noStrike" cap="none" dirty="0">
                <a:solidFill>
                  <a:schemeClr val="dk1"/>
                </a:solidFill>
                <a:latin typeface="Arial"/>
                <a:ea typeface="Arial"/>
                <a:cs typeface="Arial"/>
                <a:sym typeface="Arial"/>
              </a:rPr>
              <a:t>Essential Components in Planning an Effective Lesson using the 2015 SOLs</a:t>
            </a:r>
          </a:p>
          <a:p>
            <a:pPr marL="342900" marR="0" lvl="0" indent="-342900" algn="ctr" rtl="0">
              <a:lnSpc>
                <a:spcPct val="80000"/>
              </a:lnSpc>
              <a:spcBef>
                <a:spcPts val="342"/>
              </a:spcBef>
              <a:spcAft>
                <a:spcPts val="0"/>
              </a:spcAft>
              <a:buClr>
                <a:schemeClr val="dk1"/>
              </a:buClr>
              <a:buSzPct val="25000"/>
              <a:buFont typeface="Arial"/>
              <a:buNone/>
            </a:pPr>
            <a:endParaRPr sz="1710" b="1" i="0" u="none" strike="noStrike" cap="none" dirty="0">
              <a:solidFill>
                <a:schemeClr val="dk1"/>
              </a:solidFill>
              <a:latin typeface="Arial"/>
              <a:ea typeface="Arial"/>
              <a:cs typeface="Arial"/>
              <a:sym typeface="Arial"/>
            </a:endParaRPr>
          </a:p>
          <a:p>
            <a:pPr marL="342900" marR="0" lvl="0" indent="-342900" algn="ctr" rtl="0">
              <a:lnSpc>
                <a:spcPct val="80000"/>
              </a:lnSpc>
              <a:spcBef>
                <a:spcPts val="342"/>
              </a:spcBef>
              <a:spcAft>
                <a:spcPts val="0"/>
              </a:spcAft>
              <a:buClr>
                <a:schemeClr val="dk1"/>
              </a:buClr>
              <a:buSzPct val="25000"/>
              <a:buFont typeface="Arial"/>
              <a:buNone/>
            </a:pPr>
            <a:r>
              <a:rPr lang="en-US" sz="1710" b="1" i="0" u="none" strike="noStrike" cap="none" dirty="0">
                <a:solidFill>
                  <a:schemeClr val="dk1"/>
                </a:solidFill>
                <a:latin typeface="Arial"/>
                <a:ea typeface="Arial"/>
                <a:cs typeface="Arial"/>
                <a:sym typeface="Arial"/>
              </a:rPr>
              <a:t>Formulate the outcomes:</a:t>
            </a:r>
          </a:p>
          <a:p>
            <a:pPr marL="342900" marR="0" lvl="0" indent="-342900" algn="l" rtl="0">
              <a:lnSpc>
                <a:spcPct val="80000"/>
              </a:lnSpc>
              <a:spcBef>
                <a:spcPts val="342"/>
              </a:spcBef>
              <a:spcAft>
                <a:spcPts val="0"/>
              </a:spcAft>
              <a:buClr>
                <a:schemeClr val="dk1"/>
              </a:buClr>
              <a:buSzPct val="100588"/>
              <a:buFont typeface="Arial"/>
              <a:buNone/>
            </a:pPr>
            <a:endParaRPr sz="1710" b="1" i="0" u="none" strike="noStrike" cap="none" dirty="0">
              <a:solidFill>
                <a:schemeClr val="dk1"/>
              </a:solidFill>
              <a:latin typeface="Arial"/>
              <a:ea typeface="Arial"/>
              <a:cs typeface="Arial"/>
              <a:sym typeface="Arial"/>
            </a:endParaRPr>
          </a:p>
          <a:p>
            <a:pPr marL="342900" marR="0" lvl="0" indent="-342900" algn="l" rtl="0">
              <a:lnSpc>
                <a:spcPct val="80000"/>
              </a:lnSpc>
              <a:spcBef>
                <a:spcPts val="342"/>
              </a:spcBef>
              <a:spcAft>
                <a:spcPts val="0"/>
              </a:spcAft>
              <a:buClr>
                <a:schemeClr val="dk1"/>
              </a:buClr>
              <a:buSzPct val="100588"/>
              <a:buFont typeface="Noto Sans Symbols"/>
              <a:buChar char="❑"/>
            </a:pPr>
            <a:r>
              <a:rPr lang="en-US" sz="1710" b="0" i="0" u="none" strike="noStrike" cap="none" dirty="0">
                <a:solidFill>
                  <a:schemeClr val="dk1"/>
                </a:solidFill>
                <a:latin typeface="Arial"/>
                <a:ea typeface="Arial"/>
                <a:cs typeface="Arial"/>
                <a:sym typeface="Arial"/>
              </a:rPr>
              <a:t>What do students need to know and understand by the end of this lesson?</a:t>
            </a:r>
          </a:p>
          <a:p>
            <a:pPr marL="342900" marR="0" lvl="0" indent="-342900" algn="l" rtl="0">
              <a:lnSpc>
                <a:spcPct val="80000"/>
              </a:lnSpc>
              <a:spcBef>
                <a:spcPts val="342"/>
              </a:spcBef>
              <a:spcAft>
                <a:spcPts val="0"/>
              </a:spcAft>
              <a:buClr>
                <a:schemeClr val="dk1"/>
              </a:buClr>
              <a:buSzPct val="100588"/>
              <a:buFont typeface="Noto Sans Symbols"/>
              <a:buChar char="❑"/>
            </a:pPr>
            <a:r>
              <a:rPr lang="en-US" sz="1710" b="0" i="0" u="none" strike="noStrike" cap="none" dirty="0">
                <a:solidFill>
                  <a:schemeClr val="dk1"/>
                </a:solidFill>
                <a:latin typeface="Arial"/>
                <a:ea typeface="Arial"/>
                <a:cs typeface="Arial"/>
                <a:sym typeface="Arial"/>
              </a:rPr>
              <a:t>What do students need to do during this lesson?</a:t>
            </a:r>
          </a:p>
          <a:p>
            <a:pPr marL="342900" marR="0" lvl="0" indent="-342900" algn="l" rtl="0">
              <a:lnSpc>
                <a:spcPct val="80000"/>
              </a:lnSpc>
              <a:spcBef>
                <a:spcPts val="342"/>
              </a:spcBef>
              <a:spcAft>
                <a:spcPts val="0"/>
              </a:spcAft>
              <a:buClr>
                <a:schemeClr val="dk1"/>
              </a:buClr>
              <a:buSzPct val="100588"/>
              <a:buFont typeface="Noto Sans Symbols"/>
              <a:buChar char="❑"/>
            </a:pPr>
            <a:r>
              <a:rPr lang="en-US" sz="1710" b="0" i="0" u="none" strike="noStrike" cap="none" dirty="0">
                <a:solidFill>
                  <a:schemeClr val="dk1"/>
                </a:solidFill>
                <a:latin typeface="Arial"/>
                <a:ea typeface="Arial"/>
                <a:cs typeface="Arial"/>
                <a:sym typeface="Arial"/>
              </a:rPr>
              <a:t>Which historical thinking skills are best suited for this standard?</a:t>
            </a:r>
          </a:p>
          <a:p>
            <a:pPr marL="342900" marR="0" lvl="0" indent="-342900" algn="l" rtl="0">
              <a:lnSpc>
                <a:spcPct val="80000"/>
              </a:lnSpc>
              <a:spcBef>
                <a:spcPts val="342"/>
              </a:spcBef>
              <a:spcAft>
                <a:spcPts val="0"/>
              </a:spcAft>
              <a:buClr>
                <a:schemeClr val="dk1"/>
              </a:buClr>
              <a:buSzPct val="100588"/>
              <a:buFont typeface="Noto Sans Symbols"/>
              <a:buChar char="❑"/>
            </a:pPr>
            <a:r>
              <a:rPr lang="en-US" sz="1710" b="0" i="0" u="none" strike="noStrike" cap="none" dirty="0">
                <a:solidFill>
                  <a:schemeClr val="dk1"/>
                </a:solidFill>
                <a:latin typeface="Arial"/>
                <a:ea typeface="Arial"/>
                <a:cs typeface="Arial"/>
                <a:sym typeface="Arial"/>
              </a:rPr>
              <a:t>What other content material should be added to provide historical context and richness to the lesson in order to maximize student understanding of the standard?</a:t>
            </a:r>
          </a:p>
          <a:p>
            <a:pPr marL="342900" marR="0" lvl="0" indent="-342900" algn="l" rtl="0">
              <a:lnSpc>
                <a:spcPct val="80000"/>
              </a:lnSpc>
              <a:spcBef>
                <a:spcPts val="342"/>
              </a:spcBef>
              <a:spcAft>
                <a:spcPts val="0"/>
              </a:spcAft>
              <a:buClr>
                <a:schemeClr val="dk1"/>
              </a:buClr>
              <a:buSzPct val="100588"/>
              <a:buFont typeface="Noto Sans Symbols"/>
              <a:buChar char="❑"/>
            </a:pPr>
            <a:r>
              <a:rPr lang="en-US" sz="1710" b="0" i="0" u="none" strike="noStrike" cap="none" dirty="0">
                <a:solidFill>
                  <a:schemeClr val="dk1"/>
                </a:solidFill>
                <a:latin typeface="Arial"/>
                <a:ea typeface="Arial"/>
                <a:cs typeface="Arial"/>
                <a:sym typeface="Arial"/>
              </a:rPr>
              <a:t>What student learning experiences would be most effective during this lesson?</a:t>
            </a:r>
          </a:p>
          <a:p>
            <a:pPr marL="342900" marR="0" lvl="0" indent="-342900" algn="l" rtl="0">
              <a:lnSpc>
                <a:spcPct val="80000"/>
              </a:lnSpc>
              <a:spcBef>
                <a:spcPts val="342"/>
              </a:spcBef>
              <a:spcAft>
                <a:spcPts val="0"/>
              </a:spcAft>
              <a:buClr>
                <a:schemeClr val="dk1"/>
              </a:buClr>
              <a:buSzPct val="100588"/>
              <a:buFont typeface="Noto Sans Symbols"/>
              <a:buChar char="❑"/>
            </a:pPr>
            <a:r>
              <a:rPr lang="en-US" sz="1710" b="0" i="0" u="none" strike="noStrike" cap="none" dirty="0">
                <a:solidFill>
                  <a:schemeClr val="dk1"/>
                </a:solidFill>
                <a:latin typeface="Arial"/>
                <a:ea typeface="Arial"/>
                <a:cs typeface="Arial"/>
                <a:sym typeface="Arial"/>
              </a:rPr>
              <a:t>What formative assessment measure can be incorporated into this lesson?</a:t>
            </a:r>
          </a:p>
          <a:p>
            <a:pPr marL="342900" marR="0" lvl="0" indent="-342900" algn="l" rtl="0">
              <a:lnSpc>
                <a:spcPct val="80000"/>
              </a:lnSpc>
              <a:spcBef>
                <a:spcPts val="342"/>
              </a:spcBef>
              <a:spcAft>
                <a:spcPts val="0"/>
              </a:spcAft>
              <a:buClr>
                <a:schemeClr val="dk1"/>
              </a:buClr>
              <a:buSzPct val="100588"/>
              <a:buFont typeface="Noto Sans Symbols"/>
              <a:buChar char="❑"/>
            </a:pPr>
            <a:r>
              <a:rPr lang="en-US" sz="1710" b="0" i="0" u="none" strike="noStrike" cap="none" dirty="0">
                <a:solidFill>
                  <a:schemeClr val="dk1"/>
                </a:solidFill>
                <a:latin typeface="Arial"/>
                <a:ea typeface="Arial"/>
                <a:cs typeface="Arial"/>
                <a:sym typeface="Arial"/>
              </a:rPr>
              <a:t>What summative assessments can effectively and accurately measure the students’ content knowledge and historical thinking skills?</a:t>
            </a:r>
          </a:p>
          <a:p>
            <a:pPr marL="342900" marR="0" lvl="0" indent="-342900" algn="l" rtl="0">
              <a:lnSpc>
                <a:spcPct val="80000"/>
              </a:lnSpc>
              <a:spcBef>
                <a:spcPts val="342"/>
              </a:spcBef>
              <a:buClr>
                <a:schemeClr val="dk1"/>
              </a:buClr>
              <a:buSzPct val="25000"/>
              <a:buFont typeface="Arial"/>
              <a:buNone/>
            </a:pPr>
            <a:endParaRPr sz="1710" b="1" i="0" u="none" strike="noStrike" cap="none" dirty="0">
              <a:solidFill>
                <a:schemeClr val="dk1"/>
              </a:solidFill>
              <a:latin typeface="Arial"/>
              <a:ea typeface="Arial"/>
              <a:cs typeface="Arial"/>
              <a:sym typeface="Arial"/>
            </a:endParaRPr>
          </a:p>
        </p:txBody>
      </p:sp>
      <p:sp>
        <p:nvSpPr>
          <p:cNvPr id="599" name="Shape 599"/>
          <p:cNvSpPr txBox="1">
            <a:spLocks noGrp="1"/>
          </p:cNvSpPr>
          <p:nvPr>
            <p:ph type="sldNum" idx="12"/>
          </p:nvPr>
        </p:nvSpPr>
        <p:spPr>
          <a:xfrm>
            <a:off x="8305800" y="6340475"/>
            <a:ext cx="381000"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b="1">
                <a:solidFill>
                  <a:schemeClr val="lt1"/>
                </a:solidFill>
                <a:latin typeface="Calibri"/>
                <a:ea typeface="Calibri"/>
                <a:cs typeface="Calibri"/>
                <a:sym typeface="Calibri"/>
              </a:rPr>
              <a:t>81</a:t>
            </a:fld>
            <a:endParaRPr lang="en-US" sz="1200" b="1">
              <a:solidFill>
                <a:schemeClr val="lt1"/>
              </a:solidFill>
              <a:latin typeface="Calibri"/>
              <a:ea typeface="Calibri"/>
              <a:cs typeface="Calibri"/>
              <a:sym typeface="Calibri"/>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98">
                                            <p:txEl>
                                              <p:pRg st="0" end="0"/>
                                            </p:txEl>
                                          </p:spTgt>
                                        </p:tgtEl>
                                        <p:attrNameLst>
                                          <p:attrName>style.visibility</p:attrName>
                                        </p:attrNameLst>
                                      </p:cBhvr>
                                      <p:to>
                                        <p:strVal val="visible"/>
                                      </p:to>
                                    </p:set>
                                    <p:animEffect transition="in" filter="fade">
                                      <p:cBhvr>
                                        <p:cTn id="7" dur="500"/>
                                        <p:tgtEl>
                                          <p:spTgt spid="59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98">
                                            <p:txEl>
                                              <p:pRg st="2" end="2"/>
                                            </p:txEl>
                                          </p:spTgt>
                                        </p:tgtEl>
                                        <p:attrNameLst>
                                          <p:attrName>style.visibility</p:attrName>
                                        </p:attrNameLst>
                                      </p:cBhvr>
                                      <p:to>
                                        <p:strVal val="visible"/>
                                      </p:to>
                                    </p:set>
                                    <p:animEffect transition="in" filter="fade">
                                      <p:cBhvr>
                                        <p:cTn id="12" dur="500"/>
                                        <p:tgtEl>
                                          <p:spTgt spid="598">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98">
                                            <p:txEl>
                                              <p:pRg st="4" end="4"/>
                                            </p:txEl>
                                          </p:spTgt>
                                        </p:tgtEl>
                                        <p:attrNameLst>
                                          <p:attrName>style.visibility</p:attrName>
                                        </p:attrNameLst>
                                      </p:cBhvr>
                                      <p:to>
                                        <p:strVal val="visible"/>
                                      </p:to>
                                    </p:set>
                                    <p:animEffect transition="in" filter="fade">
                                      <p:cBhvr>
                                        <p:cTn id="17" dur="500"/>
                                        <p:tgtEl>
                                          <p:spTgt spid="598">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598">
                                            <p:txEl>
                                              <p:pRg st="5" end="5"/>
                                            </p:txEl>
                                          </p:spTgt>
                                        </p:tgtEl>
                                        <p:attrNameLst>
                                          <p:attrName>style.visibility</p:attrName>
                                        </p:attrNameLst>
                                      </p:cBhvr>
                                      <p:to>
                                        <p:strVal val="visible"/>
                                      </p:to>
                                    </p:set>
                                    <p:animEffect transition="in" filter="fade">
                                      <p:cBhvr>
                                        <p:cTn id="22" dur="500"/>
                                        <p:tgtEl>
                                          <p:spTgt spid="598">
                                            <p:txEl>
                                              <p:pRg st="5" end="5"/>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598">
                                            <p:txEl>
                                              <p:pRg st="6" end="6"/>
                                            </p:txEl>
                                          </p:spTgt>
                                        </p:tgtEl>
                                        <p:attrNameLst>
                                          <p:attrName>style.visibility</p:attrName>
                                        </p:attrNameLst>
                                      </p:cBhvr>
                                      <p:to>
                                        <p:strVal val="visible"/>
                                      </p:to>
                                    </p:set>
                                    <p:animEffect transition="in" filter="fade">
                                      <p:cBhvr>
                                        <p:cTn id="27" dur="500"/>
                                        <p:tgtEl>
                                          <p:spTgt spid="598">
                                            <p:txEl>
                                              <p:pRg st="6" end="6"/>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598">
                                            <p:txEl>
                                              <p:pRg st="7" end="7"/>
                                            </p:txEl>
                                          </p:spTgt>
                                        </p:tgtEl>
                                        <p:attrNameLst>
                                          <p:attrName>style.visibility</p:attrName>
                                        </p:attrNameLst>
                                      </p:cBhvr>
                                      <p:to>
                                        <p:strVal val="visible"/>
                                      </p:to>
                                    </p:set>
                                    <p:animEffect transition="in" filter="fade">
                                      <p:cBhvr>
                                        <p:cTn id="32" dur="500"/>
                                        <p:tgtEl>
                                          <p:spTgt spid="598">
                                            <p:txEl>
                                              <p:pRg st="7" end="7"/>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598">
                                            <p:txEl>
                                              <p:pRg st="8" end="8"/>
                                            </p:txEl>
                                          </p:spTgt>
                                        </p:tgtEl>
                                        <p:attrNameLst>
                                          <p:attrName>style.visibility</p:attrName>
                                        </p:attrNameLst>
                                      </p:cBhvr>
                                      <p:to>
                                        <p:strVal val="visible"/>
                                      </p:to>
                                    </p:set>
                                    <p:animEffect transition="in" filter="fade">
                                      <p:cBhvr>
                                        <p:cTn id="37" dur="500"/>
                                        <p:tgtEl>
                                          <p:spTgt spid="598">
                                            <p:txEl>
                                              <p:pRg st="8" end="8"/>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598">
                                            <p:txEl>
                                              <p:pRg st="9" end="9"/>
                                            </p:txEl>
                                          </p:spTgt>
                                        </p:tgtEl>
                                        <p:attrNameLst>
                                          <p:attrName>style.visibility</p:attrName>
                                        </p:attrNameLst>
                                      </p:cBhvr>
                                      <p:to>
                                        <p:strVal val="visible"/>
                                      </p:to>
                                    </p:set>
                                    <p:animEffect transition="in" filter="fade">
                                      <p:cBhvr>
                                        <p:cTn id="42" dur="500"/>
                                        <p:tgtEl>
                                          <p:spTgt spid="598">
                                            <p:txEl>
                                              <p:pRg st="9" end="9"/>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598">
                                            <p:txEl>
                                              <p:pRg st="10" end="10"/>
                                            </p:txEl>
                                          </p:spTgt>
                                        </p:tgtEl>
                                        <p:attrNameLst>
                                          <p:attrName>style.visibility</p:attrName>
                                        </p:attrNameLst>
                                      </p:cBhvr>
                                      <p:to>
                                        <p:strVal val="visible"/>
                                      </p:to>
                                    </p:set>
                                    <p:animEffect transition="in" filter="fade">
                                      <p:cBhvr>
                                        <p:cTn id="47" dur="500"/>
                                        <p:tgtEl>
                                          <p:spTgt spid="598">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8" grpId="0" uiExpand="1" build="p"/>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Share – a – thon </a:t>
            </a:r>
            <a:endParaRPr lang="en-US" dirty="0"/>
          </a:p>
        </p:txBody>
      </p:sp>
      <p:sp>
        <p:nvSpPr>
          <p:cNvPr id="3" name="Text Placeholder 2"/>
          <p:cNvSpPr>
            <a:spLocks noGrp="1"/>
          </p:cNvSpPr>
          <p:nvPr>
            <p:ph type="body" idx="1"/>
          </p:nvPr>
        </p:nvSpPr>
        <p:spPr/>
        <p:txBody>
          <a:bodyPr/>
          <a:lstStyle/>
          <a:p>
            <a:r>
              <a:rPr lang="en-US" dirty="0" smtClean="0"/>
              <a:t>What lesson during your school year most accurately fits the new standards?</a:t>
            </a:r>
          </a:p>
          <a:p>
            <a:r>
              <a:rPr lang="en-US" dirty="0" smtClean="0"/>
              <a:t>Please share with everyone</a:t>
            </a:r>
            <a:endParaRPr lang="en-US" dirty="0"/>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en-US" sz="1200" b="1" i="0" u="none" strike="noStrike" cap="none" smtClean="0">
                <a:solidFill>
                  <a:schemeClr val="lt1"/>
                </a:solidFill>
                <a:latin typeface="Calibri"/>
                <a:ea typeface="Calibri"/>
                <a:cs typeface="Calibri"/>
                <a:sym typeface="Calibri"/>
              </a:rPr>
              <a:t>82</a:t>
            </a:fld>
            <a:endParaRPr lang="en-US" sz="1200" b="1" i="0" u="none" strike="noStrike" cap="none">
              <a:solidFill>
                <a:schemeClr val="lt1"/>
              </a:solidFill>
              <a:latin typeface="Calibri"/>
              <a:ea typeface="Calibri"/>
              <a:cs typeface="Calibri"/>
              <a:sym typeface="Calibri"/>
            </a:endParaRPr>
          </a:p>
        </p:txBody>
      </p:sp>
    </p:spTree>
    <p:extLst>
      <p:ext uri="{BB962C8B-B14F-4D97-AF65-F5344CB8AC3E}">
        <p14:creationId xmlns:p14="http://schemas.microsoft.com/office/powerpoint/2010/main" val="14855913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Shape 581"/>
        <p:cNvGrpSpPr/>
        <p:nvPr/>
      </p:nvGrpSpPr>
      <p:grpSpPr>
        <a:xfrm>
          <a:off x="0" y="0"/>
          <a:ext cx="0" cy="0"/>
          <a:chOff x="0" y="0"/>
          <a:chExt cx="0" cy="0"/>
        </a:xfrm>
      </p:grpSpPr>
      <p:sp>
        <p:nvSpPr>
          <p:cNvPr id="582" name="Shape 582"/>
          <p:cNvSpPr txBox="1">
            <a:spLocks noGrp="1"/>
          </p:cNvSpPr>
          <p:nvPr>
            <p:ph type="title"/>
          </p:nvPr>
        </p:nvSpPr>
        <p:spPr>
          <a:xfrm>
            <a:off x="457200" y="274637"/>
            <a:ext cx="7543800" cy="1143000"/>
          </a:xfrm>
          <a:prstGeom prst="rect">
            <a:avLst/>
          </a:prstGeom>
          <a:noFill/>
          <a:ln>
            <a:noFill/>
          </a:ln>
        </p:spPr>
        <p:txBody>
          <a:bodyPr lIns="91425" tIns="45700" rIns="91425" bIns="45700" anchor="ctr" anchorCtr="0">
            <a:noAutofit/>
          </a:bodyPr>
          <a:lstStyle/>
          <a:p>
            <a:pPr marL="0" marR="0" lvl="0" indent="0" algn="ctr" rtl="0">
              <a:spcBef>
                <a:spcPts val="0"/>
              </a:spcBef>
              <a:buClr>
                <a:schemeClr val="dk1"/>
              </a:buClr>
              <a:buSzPct val="25000"/>
              <a:buFont typeface="Batang"/>
              <a:buNone/>
            </a:pPr>
            <a:r>
              <a:rPr lang="en-US" sz="4800" b="1" i="0" u="none" strike="noStrike" cap="none" dirty="0">
                <a:solidFill>
                  <a:schemeClr val="dk1"/>
                </a:solidFill>
                <a:latin typeface="Batang"/>
                <a:ea typeface="Batang"/>
                <a:cs typeface="Batang"/>
                <a:sym typeface="Batang"/>
              </a:rPr>
              <a:t>Questions?</a:t>
            </a:r>
          </a:p>
        </p:txBody>
      </p:sp>
      <p:sp>
        <p:nvSpPr>
          <p:cNvPr id="583" name="Shape 583"/>
          <p:cNvSpPr txBox="1">
            <a:spLocks noGrp="1"/>
          </p:cNvSpPr>
          <p:nvPr>
            <p:ph type="sldNum" idx="12"/>
          </p:nvPr>
        </p:nvSpPr>
        <p:spPr>
          <a:xfrm>
            <a:off x="8382000" y="6356351"/>
            <a:ext cx="381000" cy="349250"/>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a:solidFill>
                  <a:schemeClr val="lt1"/>
                </a:solidFill>
                <a:latin typeface="Times New Roman"/>
                <a:ea typeface="Times New Roman"/>
                <a:cs typeface="Times New Roman"/>
                <a:sym typeface="Times New Roman"/>
              </a:rPr>
              <a:t>83</a:t>
            </a:fld>
            <a:endParaRPr lang="en-US" sz="1200">
              <a:solidFill>
                <a:schemeClr val="lt1"/>
              </a:solidFill>
              <a:latin typeface="Times New Roman"/>
              <a:ea typeface="Times New Roman"/>
              <a:cs typeface="Times New Roman"/>
              <a:sym typeface="Times New Roman"/>
            </a:endParaRPr>
          </a:p>
        </p:txBody>
      </p:sp>
      <p:pic>
        <p:nvPicPr>
          <p:cNvPr id="584" name="Shape 584" descr="C:\Users\christonya.brown@doe.virginia.gov\AppData\Local\Microsoft\Windows\Temporary Internet Files\Content.IE5\385NU2DS\MC900434411[1].wmf"/>
          <p:cNvPicPr preferRelativeResize="0"/>
          <p:nvPr/>
        </p:nvPicPr>
        <p:blipFill rotWithShape="1">
          <a:blip r:embed="rId3">
            <a:alphaModFix/>
          </a:blip>
          <a:srcRect/>
          <a:stretch/>
        </p:blipFill>
        <p:spPr>
          <a:xfrm>
            <a:off x="1814285" y="1371600"/>
            <a:ext cx="4419599" cy="4972049"/>
          </a:xfrm>
          <a:prstGeom prst="rect">
            <a:avLst/>
          </a:prstGeom>
          <a:noFill/>
          <a:ln>
            <a:noFill/>
          </a:ln>
        </p:spPr>
      </p:pic>
    </p:spTree>
  </p:cSld>
  <p:clrMapOvr>
    <a:masterClrMapping/>
  </p:clrMapOvr>
  <p:transition spd="slow">
    <p:fade/>
  </p:transition>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Shape 604"/>
        <p:cNvGrpSpPr/>
        <p:nvPr/>
      </p:nvGrpSpPr>
      <p:grpSpPr>
        <a:xfrm>
          <a:off x="0" y="0"/>
          <a:ext cx="0" cy="0"/>
          <a:chOff x="0" y="0"/>
          <a:chExt cx="0" cy="0"/>
        </a:xfrm>
      </p:grpSpPr>
      <p:sp>
        <p:nvSpPr>
          <p:cNvPr id="605" name="Shape 605"/>
          <p:cNvSpPr txBox="1">
            <a:spLocks noGrp="1"/>
          </p:cNvSpPr>
          <p:nvPr>
            <p:ph type="sldNum" idx="12"/>
          </p:nvPr>
        </p:nvSpPr>
        <p:spPr>
          <a:xfrm>
            <a:off x="8382000" y="6356351"/>
            <a:ext cx="381000" cy="349250"/>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a:solidFill>
                  <a:schemeClr val="lt1"/>
                </a:solidFill>
                <a:latin typeface="Times New Roman"/>
                <a:ea typeface="Times New Roman"/>
                <a:cs typeface="Times New Roman"/>
                <a:sym typeface="Times New Roman"/>
              </a:rPr>
              <a:t>84</a:t>
            </a:fld>
            <a:endParaRPr lang="en-US" sz="1200">
              <a:solidFill>
                <a:schemeClr val="lt1"/>
              </a:solidFill>
              <a:latin typeface="Times New Roman"/>
              <a:ea typeface="Times New Roman"/>
              <a:cs typeface="Times New Roman"/>
              <a:sym typeface="Times New Roman"/>
            </a:endParaRPr>
          </a:p>
        </p:txBody>
      </p:sp>
      <p:pic>
        <p:nvPicPr>
          <p:cNvPr id="606" name="Shape 606" descr="C:\Users\christonya.brown@doe.virginia.gov\Desktop\National_Thank_You_Day.png"/>
          <p:cNvPicPr preferRelativeResize="0"/>
          <p:nvPr/>
        </p:nvPicPr>
        <p:blipFill rotWithShape="1">
          <a:blip r:embed="rId3">
            <a:alphaModFix/>
          </a:blip>
          <a:srcRect/>
          <a:stretch/>
        </p:blipFill>
        <p:spPr>
          <a:xfrm>
            <a:off x="381000" y="541460"/>
            <a:ext cx="7619999" cy="3333750"/>
          </a:xfrm>
          <a:prstGeom prst="rect">
            <a:avLst/>
          </a:prstGeom>
          <a:noFill/>
          <a:ln>
            <a:noFill/>
          </a:ln>
        </p:spPr>
      </p:pic>
      <p:sp>
        <p:nvSpPr>
          <p:cNvPr id="607" name="Shape 607"/>
          <p:cNvSpPr/>
          <p:nvPr/>
        </p:nvSpPr>
        <p:spPr>
          <a:xfrm>
            <a:off x="114300" y="3535680"/>
            <a:ext cx="8458200" cy="1200329"/>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Clr>
                <a:srgbClr val="000000"/>
              </a:buClr>
              <a:buSzPct val="25000"/>
              <a:buFont typeface="Arial"/>
              <a:buNone/>
            </a:pPr>
            <a:r>
              <a:rPr lang="en-US" sz="2400" dirty="0" smtClean="0">
                <a:solidFill>
                  <a:srgbClr val="000000"/>
                </a:solidFill>
                <a:latin typeface="Times New Roman"/>
                <a:ea typeface="Times New Roman"/>
                <a:cs typeface="Times New Roman"/>
                <a:sym typeface="Times New Roman"/>
              </a:rPr>
              <a:t>Rodney Robinson</a:t>
            </a:r>
          </a:p>
          <a:p>
            <a:pPr marL="0" marR="0" lvl="0" indent="0" algn="l" rtl="0">
              <a:spcBef>
                <a:spcPts val="0"/>
              </a:spcBef>
              <a:spcAft>
                <a:spcPts val="0"/>
              </a:spcAft>
              <a:buClr>
                <a:srgbClr val="000000"/>
              </a:buClr>
              <a:buSzPct val="25000"/>
              <a:buFont typeface="Arial"/>
              <a:buNone/>
            </a:pPr>
            <a:r>
              <a:rPr lang="en-US" sz="2400" dirty="0" smtClean="0">
                <a:solidFill>
                  <a:srgbClr val="000000"/>
                </a:solidFill>
                <a:latin typeface="Times New Roman"/>
                <a:ea typeface="Times New Roman"/>
                <a:cs typeface="Times New Roman"/>
                <a:sym typeface="Times New Roman"/>
              </a:rPr>
              <a:t>Department Head</a:t>
            </a:r>
          </a:p>
          <a:p>
            <a:pPr marL="0" marR="0" lvl="0" indent="0" algn="l" rtl="0">
              <a:spcBef>
                <a:spcPts val="0"/>
              </a:spcBef>
              <a:spcAft>
                <a:spcPts val="0"/>
              </a:spcAft>
              <a:buClr>
                <a:srgbClr val="000000"/>
              </a:buClr>
              <a:buSzPct val="25000"/>
              <a:buFont typeface="Arial"/>
              <a:buNone/>
            </a:pPr>
            <a:r>
              <a:rPr lang="en-US" sz="2400" dirty="0" smtClean="0">
                <a:latin typeface="Times New Roman"/>
                <a:ea typeface="Times New Roman"/>
                <a:cs typeface="Times New Roman"/>
                <a:sym typeface="Times New Roman"/>
              </a:rPr>
              <a:t>Virgie </a:t>
            </a:r>
            <a:r>
              <a:rPr lang="en-US" sz="2400" dirty="0" err="1" smtClean="0">
                <a:latin typeface="Times New Roman"/>
                <a:ea typeface="Times New Roman"/>
                <a:cs typeface="Times New Roman"/>
                <a:sym typeface="Times New Roman"/>
              </a:rPr>
              <a:t>Binford</a:t>
            </a:r>
            <a:r>
              <a:rPr lang="en-US" sz="2400" dirty="0" smtClean="0">
                <a:latin typeface="Times New Roman"/>
                <a:ea typeface="Times New Roman"/>
                <a:cs typeface="Times New Roman"/>
                <a:sym typeface="Times New Roman"/>
              </a:rPr>
              <a:t> Educational Center @ Richmond Juvenile Detention Center</a:t>
            </a:r>
            <a:endParaRPr lang="en-US" sz="2400" dirty="0">
              <a:solidFill>
                <a:srgbClr val="000000"/>
              </a:solidFill>
              <a:latin typeface="Times New Roman"/>
              <a:ea typeface="Times New Roman"/>
              <a:cs typeface="Times New Roman"/>
              <a:sym typeface="Times New Roman"/>
            </a:endParaRPr>
          </a:p>
          <a:p>
            <a:pPr marL="0" marR="0" lvl="0" indent="0" algn="l" rtl="0">
              <a:spcBef>
                <a:spcPts val="0"/>
              </a:spcBef>
              <a:spcAft>
                <a:spcPts val="0"/>
              </a:spcAft>
              <a:buClr>
                <a:srgbClr val="000000"/>
              </a:buClr>
              <a:buSzPct val="25000"/>
              <a:buFont typeface="Arial"/>
              <a:buNone/>
            </a:pPr>
            <a:r>
              <a:rPr lang="en-US" sz="2400" dirty="0" smtClean="0">
                <a:solidFill>
                  <a:srgbClr val="000000"/>
                </a:solidFill>
                <a:latin typeface="Times New Roman"/>
                <a:ea typeface="Times New Roman"/>
                <a:cs typeface="Times New Roman"/>
                <a:sym typeface="Times New Roman"/>
              </a:rPr>
              <a:t>Richmond City Public Schools</a:t>
            </a:r>
            <a:endParaRPr lang="en-US" sz="2400" dirty="0">
              <a:solidFill>
                <a:srgbClr val="000000"/>
              </a:solidFill>
              <a:latin typeface="Times New Roman"/>
              <a:ea typeface="Times New Roman"/>
              <a:cs typeface="Times New Roman"/>
              <a:sym typeface="Times New Roman"/>
            </a:endParaRPr>
          </a:p>
          <a:p>
            <a:pPr marL="0" marR="0" lvl="0" indent="0" algn="l" rtl="0">
              <a:spcBef>
                <a:spcPts val="0"/>
              </a:spcBef>
              <a:spcAft>
                <a:spcPts val="0"/>
              </a:spcAft>
              <a:buClr>
                <a:srgbClr val="000000"/>
              </a:buClr>
              <a:buSzPct val="25000"/>
              <a:buFont typeface="Arial"/>
              <a:buNone/>
            </a:pPr>
            <a:r>
              <a:rPr lang="en-US" sz="2400" dirty="0">
                <a:solidFill>
                  <a:srgbClr val="000000"/>
                </a:solidFill>
                <a:latin typeface="Times New Roman"/>
                <a:ea typeface="Times New Roman"/>
                <a:cs typeface="Times New Roman"/>
                <a:sym typeface="Times New Roman"/>
              </a:rPr>
              <a:t>E-mail</a:t>
            </a:r>
            <a:r>
              <a:rPr lang="en-US" sz="2400" dirty="0" smtClean="0">
                <a:solidFill>
                  <a:srgbClr val="000000"/>
                </a:solidFill>
                <a:latin typeface="Times New Roman"/>
                <a:ea typeface="Times New Roman"/>
                <a:cs typeface="Times New Roman"/>
                <a:sym typeface="Times New Roman"/>
              </a:rPr>
              <a:t>: </a:t>
            </a:r>
            <a:r>
              <a:rPr lang="en-US" sz="2400" dirty="0" smtClean="0">
                <a:solidFill>
                  <a:srgbClr val="000000"/>
                </a:solidFill>
                <a:latin typeface="Times New Roman"/>
                <a:ea typeface="Times New Roman"/>
                <a:cs typeface="Times New Roman"/>
                <a:sym typeface="Times New Roman"/>
                <a:hlinkClick r:id="rId4"/>
              </a:rPr>
              <a:t>rrobins4@rvaschools.net</a:t>
            </a:r>
            <a:r>
              <a:rPr lang="en-US" sz="2400" dirty="0" smtClean="0">
                <a:solidFill>
                  <a:srgbClr val="000000"/>
                </a:solidFill>
                <a:latin typeface="Times New Roman"/>
                <a:ea typeface="Times New Roman"/>
                <a:cs typeface="Times New Roman"/>
                <a:sym typeface="Times New Roman"/>
              </a:rPr>
              <a:t> </a:t>
            </a:r>
          </a:p>
          <a:p>
            <a:pPr marL="0" marR="0" lvl="0" indent="0" algn="l" rtl="0">
              <a:spcBef>
                <a:spcPts val="0"/>
              </a:spcBef>
              <a:spcAft>
                <a:spcPts val="0"/>
              </a:spcAft>
              <a:buClr>
                <a:srgbClr val="000000"/>
              </a:buClr>
              <a:buSzPct val="25000"/>
              <a:buFont typeface="Arial"/>
              <a:buNone/>
            </a:pPr>
            <a:r>
              <a:rPr lang="en-US" sz="2400" dirty="0" smtClean="0">
                <a:latin typeface="Times New Roman"/>
                <a:ea typeface="Times New Roman"/>
                <a:cs typeface="Times New Roman"/>
                <a:sym typeface="Times New Roman"/>
              </a:rPr>
              <a:t>Twitter: @</a:t>
            </a:r>
            <a:r>
              <a:rPr lang="en-US" sz="2400" dirty="0" err="1" smtClean="0">
                <a:latin typeface="Times New Roman"/>
                <a:ea typeface="Times New Roman"/>
                <a:cs typeface="Times New Roman"/>
                <a:sym typeface="Times New Roman"/>
              </a:rPr>
              <a:t>RodRobinsonRVA</a:t>
            </a:r>
            <a:endParaRPr lang="en-US" sz="2400" dirty="0">
              <a:solidFill>
                <a:srgbClr val="000000"/>
              </a:solidFill>
              <a:latin typeface="Times New Roman"/>
              <a:ea typeface="Times New Roman"/>
              <a:cs typeface="Times New Roman"/>
              <a:sym typeface="Times New Roman"/>
            </a:endParaRPr>
          </a:p>
        </p:txBody>
      </p:sp>
    </p:spTree>
  </p:cSld>
  <p:clrMapOvr>
    <a:masterClrMapping/>
  </p:clrMapOvr>
  <p:transition spd="slow">
    <p:fade/>
  </p:transition>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Shape 612"/>
        <p:cNvGrpSpPr/>
        <p:nvPr/>
      </p:nvGrpSpPr>
      <p:grpSpPr>
        <a:xfrm>
          <a:off x="0" y="0"/>
          <a:ext cx="0" cy="0"/>
          <a:chOff x="0" y="0"/>
          <a:chExt cx="0" cy="0"/>
        </a:xfrm>
      </p:grpSpPr>
      <p:sp>
        <p:nvSpPr>
          <p:cNvPr id="613" name="Shape 613"/>
          <p:cNvSpPr txBox="1">
            <a:spLocks noGrp="1"/>
          </p:cNvSpPr>
          <p:nvPr>
            <p:ph type="sldNum" idx="12"/>
          </p:nvPr>
        </p:nvSpPr>
        <p:spPr>
          <a:xfrm>
            <a:off x="8382000" y="6356351"/>
            <a:ext cx="381000" cy="349250"/>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a:solidFill>
                  <a:schemeClr val="lt1"/>
                </a:solidFill>
                <a:latin typeface="Times New Roman"/>
                <a:ea typeface="Times New Roman"/>
                <a:cs typeface="Times New Roman"/>
                <a:sym typeface="Times New Roman"/>
              </a:rPr>
              <a:t>85</a:t>
            </a:fld>
            <a:endParaRPr lang="en-US" sz="1200">
              <a:solidFill>
                <a:schemeClr val="lt1"/>
              </a:solidFill>
              <a:latin typeface="Times New Roman"/>
              <a:ea typeface="Times New Roman"/>
              <a:cs typeface="Times New Roman"/>
              <a:sym typeface="Times New Roman"/>
            </a:endParaRPr>
          </a:p>
        </p:txBody>
      </p:sp>
      <p:sp>
        <p:nvSpPr>
          <p:cNvPr id="614" name="Shape 614"/>
          <p:cNvSpPr/>
          <p:nvPr/>
        </p:nvSpPr>
        <p:spPr>
          <a:xfrm>
            <a:off x="228600" y="2140802"/>
            <a:ext cx="8458200" cy="830996"/>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Clr>
                <a:srgbClr val="000000"/>
              </a:buClr>
              <a:buSzPct val="25000"/>
              <a:buFont typeface="Arial"/>
              <a:buNone/>
            </a:pPr>
            <a:r>
              <a:rPr lang="en-US" sz="2400">
                <a:solidFill>
                  <a:srgbClr val="000000"/>
                </a:solidFill>
                <a:latin typeface="Times New Roman"/>
                <a:ea typeface="Times New Roman"/>
                <a:cs typeface="Times New Roman"/>
                <a:sym typeface="Times New Roman"/>
              </a:rPr>
              <a:t>Christonya Brown, K-12, History and Social Science Coordinator </a:t>
            </a:r>
          </a:p>
          <a:p>
            <a:pPr marL="0" marR="0" lvl="0" indent="0" algn="l" rtl="0">
              <a:spcBef>
                <a:spcPts val="0"/>
              </a:spcBef>
              <a:spcAft>
                <a:spcPts val="0"/>
              </a:spcAft>
              <a:buClr>
                <a:srgbClr val="000000"/>
              </a:buClr>
              <a:buSzPct val="25000"/>
              <a:buFont typeface="Arial"/>
              <a:buNone/>
            </a:pPr>
            <a:r>
              <a:rPr lang="en-US" sz="2400">
                <a:solidFill>
                  <a:srgbClr val="000000"/>
                </a:solidFill>
                <a:latin typeface="Times New Roman"/>
                <a:ea typeface="Times New Roman"/>
                <a:cs typeface="Times New Roman"/>
                <a:sym typeface="Times New Roman"/>
              </a:rPr>
              <a:t>E-mail: </a:t>
            </a:r>
            <a:r>
              <a:rPr lang="en-US" sz="2400" u="sng">
                <a:solidFill>
                  <a:schemeClr val="hlink"/>
                </a:solidFill>
                <a:latin typeface="Times New Roman"/>
                <a:ea typeface="Times New Roman"/>
                <a:cs typeface="Times New Roman"/>
                <a:sym typeface="Times New Roman"/>
                <a:hlinkClick r:id="rId3"/>
              </a:rPr>
              <a:t>Christonya.Brown@doe.virginia.gov</a:t>
            </a:r>
            <a:r>
              <a:rPr lang="en-US" sz="2400">
                <a:solidFill>
                  <a:srgbClr val="000000"/>
                </a:solidFill>
                <a:latin typeface="Times New Roman"/>
                <a:ea typeface="Times New Roman"/>
                <a:cs typeface="Times New Roman"/>
                <a:sym typeface="Times New Roman"/>
              </a:rPr>
              <a:t> </a:t>
            </a:r>
          </a:p>
        </p:txBody>
      </p:sp>
      <p:sp>
        <p:nvSpPr>
          <p:cNvPr id="615" name="Shape 615"/>
          <p:cNvSpPr/>
          <p:nvPr/>
        </p:nvSpPr>
        <p:spPr>
          <a:xfrm>
            <a:off x="228600" y="3105833"/>
            <a:ext cx="8305799" cy="830996"/>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Clr>
                <a:srgbClr val="000000"/>
              </a:buClr>
              <a:buSzPct val="25000"/>
              <a:buFont typeface="Arial"/>
              <a:buNone/>
            </a:pPr>
            <a:r>
              <a:rPr lang="en-US" sz="2400">
                <a:solidFill>
                  <a:srgbClr val="000000"/>
                </a:solidFill>
                <a:latin typeface="Times New Roman"/>
                <a:ea typeface="Times New Roman"/>
                <a:cs typeface="Times New Roman"/>
                <a:sym typeface="Times New Roman"/>
              </a:rPr>
              <a:t>Betsy Barton, Elementary, History and Social Science Specialist</a:t>
            </a:r>
          </a:p>
          <a:p>
            <a:pPr marL="0" marR="0" lvl="0" indent="0" algn="l" rtl="0">
              <a:spcBef>
                <a:spcPts val="0"/>
              </a:spcBef>
              <a:spcAft>
                <a:spcPts val="0"/>
              </a:spcAft>
              <a:buClr>
                <a:srgbClr val="000000"/>
              </a:buClr>
              <a:buSzPct val="25000"/>
              <a:buFont typeface="Arial"/>
              <a:buNone/>
            </a:pPr>
            <a:r>
              <a:rPr lang="en-US" sz="2400">
                <a:solidFill>
                  <a:srgbClr val="000000"/>
                </a:solidFill>
                <a:latin typeface="Times New Roman"/>
                <a:ea typeface="Times New Roman"/>
                <a:cs typeface="Times New Roman"/>
                <a:sym typeface="Times New Roman"/>
              </a:rPr>
              <a:t>E-mail: </a:t>
            </a:r>
            <a:r>
              <a:rPr lang="en-US" sz="2400" u="sng">
                <a:solidFill>
                  <a:schemeClr val="hlink"/>
                </a:solidFill>
                <a:latin typeface="Times New Roman"/>
                <a:ea typeface="Times New Roman"/>
                <a:cs typeface="Times New Roman"/>
                <a:sym typeface="Times New Roman"/>
                <a:hlinkClick r:id="rId4"/>
              </a:rPr>
              <a:t>Betsy.Barton@doe.virginia.gov</a:t>
            </a:r>
          </a:p>
        </p:txBody>
      </p:sp>
      <p:sp>
        <p:nvSpPr>
          <p:cNvPr id="616" name="Shape 616"/>
          <p:cNvSpPr/>
          <p:nvPr/>
        </p:nvSpPr>
        <p:spPr>
          <a:xfrm>
            <a:off x="457200" y="381000"/>
            <a:ext cx="7696199" cy="1200329"/>
          </a:xfrm>
          <a:prstGeom prst="rect">
            <a:avLst/>
          </a:prstGeom>
          <a:noFill/>
          <a:ln>
            <a:noFill/>
          </a:ln>
        </p:spPr>
        <p:txBody>
          <a:bodyPr lIns="91425" tIns="45700" rIns="91425" bIns="45700" anchor="t" anchorCtr="0">
            <a:noAutofit/>
          </a:bodyPr>
          <a:lstStyle/>
          <a:p>
            <a:pPr marL="0" marR="0" lvl="0" indent="0" algn="ctr" rtl="0">
              <a:spcBef>
                <a:spcPts val="0"/>
              </a:spcBef>
              <a:spcAft>
                <a:spcPts val="0"/>
              </a:spcAft>
              <a:buClr>
                <a:srgbClr val="000000"/>
              </a:buClr>
              <a:buSzPct val="25000"/>
              <a:buFont typeface="Arial"/>
              <a:buNone/>
            </a:pPr>
            <a:r>
              <a:rPr lang="en-US" sz="3200">
                <a:solidFill>
                  <a:srgbClr val="000000"/>
                </a:solidFill>
                <a:latin typeface="Times New Roman"/>
                <a:ea typeface="Times New Roman"/>
                <a:cs typeface="Times New Roman"/>
                <a:sym typeface="Times New Roman"/>
              </a:rPr>
              <a:t>and the </a:t>
            </a:r>
          </a:p>
          <a:p>
            <a:pPr marL="0" marR="0" lvl="0" indent="0" algn="ctr" rtl="0">
              <a:spcBef>
                <a:spcPts val="0"/>
              </a:spcBef>
              <a:spcAft>
                <a:spcPts val="0"/>
              </a:spcAft>
              <a:buClr>
                <a:srgbClr val="000000"/>
              </a:buClr>
              <a:buSzPct val="25000"/>
              <a:buFont typeface="Arial"/>
              <a:buNone/>
            </a:pPr>
            <a:r>
              <a:rPr lang="en-US" sz="4000" b="1">
                <a:solidFill>
                  <a:srgbClr val="000000"/>
                </a:solidFill>
                <a:latin typeface="Times New Roman"/>
                <a:ea typeface="Times New Roman"/>
                <a:cs typeface="Times New Roman"/>
                <a:sym typeface="Times New Roman"/>
              </a:rPr>
              <a:t>Virginia Department of Education</a:t>
            </a:r>
          </a:p>
        </p:txBody>
      </p:sp>
    </p:spTree>
  </p:cSld>
  <p:clrMapOvr>
    <a:masterClrMapping/>
  </p:clrMapOvr>
  <p:transition spd="slow">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72"/>
        <p:cNvGrpSpPr/>
        <p:nvPr/>
      </p:nvGrpSpPr>
      <p:grpSpPr>
        <a:xfrm>
          <a:off x="0" y="0"/>
          <a:ext cx="0" cy="0"/>
          <a:chOff x="0" y="0"/>
          <a:chExt cx="0" cy="0"/>
        </a:xfrm>
      </p:grpSpPr>
      <p:sp>
        <p:nvSpPr>
          <p:cNvPr id="273" name="Shape 273"/>
          <p:cNvSpPr txBox="1">
            <a:spLocks noGrp="1"/>
          </p:cNvSpPr>
          <p:nvPr>
            <p:ph type="title"/>
          </p:nvPr>
        </p:nvSpPr>
        <p:spPr>
          <a:prstGeom prst="rect">
            <a:avLst/>
          </a:prstGeom>
        </p:spPr>
        <p:txBody>
          <a:bodyPr lIns="91425" tIns="91425" rIns="91425" bIns="91425" anchor="ctr" anchorCtr="0">
            <a:noAutofit/>
          </a:bodyPr>
          <a:lstStyle/>
          <a:p>
            <a:pPr lvl="0" rtl="0">
              <a:spcBef>
                <a:spcPts val="0"/>
              </a:spcBef>
              <a:buNone/>
            </a:pPr>
            <a:r>
              <a:rPr lang="en-US"/>
              <a:t>S.O.A.P.S</a:t>
            </a:r>
          </a:p>
        </p:txBody>
      </p:sp>
      <p:sp>
        <p:nvSpPr>
          <p:cNvPr id="274" name="Shape 274"/>
          <p:cNvSpPr txBox="1">
            <a:spLocks noGrp="1"/>
          </p:cNvSpPr>
          <p:nvPr>
            <p:ph type="body" idx="1"/>
          </p:nvPr>
        </p:nvSpPr>
        <p:spPr>
          <a:xfrm>
            <a:off x="457200" y="1236617"/>
            <a:ext cx="7543800" cy="4889683"/>
          </a:xfrm>
          <a:prstGeom prst="rect">
            <a:avLst/>
          </a:prstGeom>
        </p:spPr>
        <p:txBody>
          <a:bodyPr lIns="91425" tIns="91425" rIns="91425" bIns="91425" anchor="t" anchorCtr="0">
            <a:noAutofit/>
          </a:bodyPr>
          <a:lstStyle/>
          <a:p>
            <a:r>
              <a:rPr lang="en-US" sz="2000" u="sng" dirty="0" smtClean="0">
                <a:latin typeface="Times New Roman" panose="02020603050405020304" pitchFamily="18" charset="0"/>
                <a:cs typeface="Times New Roman" panose="02020603050405020304" pitchFamily="18" charset="0"/>
              </a:rPr>
              <a:t>Objective </a:t>
            </a:r>
            <a:r>
              <a:rPr lang="en-US" sz="2000" u="sng" dirty="0" smtClean="0">
                <a:latin typeface="Times New Roman" panose="02020603050405020304" pitchFamily="18" charset="0"/>
                <a:cs typeface="Times New Roman" panose="02020603050405020304" pitchFamily="18" charset="0"/>
              </a:rPr>
              <a:t>VUS.6G.7AB</a:t>
            </a:r>
          </a:p>
          <a:p>
            <a:pPr lvl="1"/>
            <a:r>
              <a:rPr lang="en-US" sz="1600" b="0" dirty="0">
                <a:latin typeface="Times New Roman" panose="02020603050405020304" pitchFamily="18" charset="0"/>
                <a:cs typeface="Times New Roman" panose="02020603050405020304" pitchFamily="18" charset="0"/>
              </a:rPr>
              <a:t>The student will apply social science skills to understand major events in Virginia and United States history during the first half of the nineteenth century </a:t>
            </a:r>
            <a:r>
              <a:rPr lang="en-US" sz="1600" b="0" dirty="0" smtClean="0">
                <a:latin typeface="Times New Roman" panose="02020603050405020304" pitchFamily="18" charset="0"/>
                <a:cs typeface="Times New Roman" panose="02020603050405020304" pitchFamily="18" charset="0"/>
              </a:rPr>
              <a:t>by </a:t>
            </a:r>
            <a:r>
              <a:rPr lang="en-US" sz="1600" b="0" dirty="0">
                <a:latin typeface="Times New Roman" panose="02020603050405020304" pitchFamily="18" charset="0"/>
                <a:cs typeface="Times New Roman" panose="02020603050405020304" pitchFamily="18" charset="0"/>
              </a:rPr>
              <a:t>evaluating and explaining the multiple causes and compromises leading to the Civil War, including the role of the institution of slavery.</a:t>
            </a:r>
          </a:p>
          <a:p>
            <a:pPr lvl="1"/>
            <a:r>
              <a:rPr lang="en-US" sz="1600" b="0" dirty="0" smtClean="0">
                <a:latin typeface="Times New Roman" panose="02020603050405020304" pitchFamily="18" charset="0"/>
                <a:cs typeface="Times New Roman" panose="02020603050405020304" pitchFamily="18" charset="0"/>
              </a:rPr>
              <a:t>The </a:t>
            </a:r>
            <a:r>
              <a:rPr lang="en-US" sz="1600" b="0" dirty="0">
                <a:latin typeface="Times New Roman" panose="02020603050405020304" pitchFamily="18" charset="0"/>
                <a:cs typeface="Times New Roman" panose="02020603050405020304" pitchFamily="18" charset="0"/>
              </a:rPr>
              <a:t>student will apply social science skills to understand the Civil War and Reconstruction eras and their significance as major turning points in American history </a:t>
            </a:r>
            <a:r>
              <a:rPr lang="en-US" sz="1600" b="0" dirty="0" smtClean="0">
                <a:latin typeface="Times New Roman" panose="02020603050405020304" pitchFamily="18" charset="0"/>
                <a:cs typeface="Times New Roman" panose="02020603050405020304" pitchFamily="18" charset="0"/>
              </a:rPr>
              <a:t>by evaluating </a:t>
            </a:r>
            <a:r>
              <a:rPr lang="en-US" sz="1600" b="0" dirty="0">
                <a:latin typeface="Times New Roman" panose="02020603050405020304" pitchFamily="18" charset="0"/>
                <a:cs typeface="Times New Roman" panose="02020603050405020304" pitchFamily="18" charset="0"/>
              </a:rPr>
              <a:t>and explaining the significance and development of Abraham Lincoln’s leadership and political statements, including the significance of the Emancipation Proclamation and the principles outlined in the Gettysburg </a:t>
            </a:r>
            <a:r>
              <a:rPr lang="en-US" sz="1600" b="0" dirty="0" smtClean="0">
                <a:latin typeface="Times New Roman" panose="02020603050405020304" pitchFamily="18" charset="0"/>
                <a:cs typeface="Times New Roman" panose="02020603050405020304" pitchFamily="18" charset="0"/>
              </a:rPr>
              <a:t>Address</a:t>
            </a:r>
          </a:p>
          <a:p>
            <a:r>
              <a:rPr lang="en-US" sz="2000" u="sng" dirty="0" smtClean="0">
                <a:solidFill>
                  <a:srgbClr val="FF0000"/>
                </a:solidFill>
                <a:latin typeface="Times New Roman" panose="02020603050405020304" pitchFamily="18" charset="0"/>
                <a:cs typeface="Times New Roman" panose="02020603050405020304" pitchFamily="18" charset="0"/>
              </a:rPr>
              <a:t>Skill VUS.1A</a:t>
            </a:r>
          </a:p>
          <a:p>
            <a:pPr lvl="1"/>
            <a:r>
              <a:rPr lang="en-US" sz="1600" b="0" dirty="0" smtClean="0">
                <a:solidFill>
                  <a:srgbClr val="FF0000"/>
                </a:solidFill>
                <a:latin typeface="Times New Roman" panose="02020603050405020304" pitchFamily="18" charset="0"/>
                <a:ea typeface="Times New Roman"/>
                <a:cs typeface="Times New Roman" panose="02020603050405020304" pitchFamily="18" charset="0"/>
                <a:sym typeface="Times New Roman"/>
              </a:rPr>
              <a:t>The </a:t>
            </a:r>
            <a:r>
              <a:rPr lang="en-US" sz="1600" b="0" dirty="0">
                <a:solidFill>
                  <a:srgbClr val="FF0000"/>
                </a:solidFill>
                <a:latin typeface="Times New Roman" panose="02020603050405020304" pitchFamily="18" charset="0"/>
                <a:ea typeface="Times New Roman"/>
                <a:cs typeface="Times New Roman" panose="02020603050405020304" pitchFamily="18" charset="0"/>
                <a:sym typeface="Times New Roman"/>
              </a:rPr>
              <a:t>student will demonstrate skills for historical thinking, geographical analysis, economic decision making, and responsible citizenship </a:t>
            </a:r>
            <a:r>
              <a:rPr lang="en-US" sz="1600" b="0" dirty="0" smtClean="0">
                <a:solidFill>
                  <a:srgbClr val="FF0000"/>
                </a:solidFill>
                <a:latin typeface="Times New Roman" panose="02020603050405020304" pitchFamily="18" charset="0"/>
                <a:ea typeface="Times New Roman"/>
                <a:cs typeface="Times New Roman" panose="02020603050405020304" pitchFamily="18" charset="0"/>
                <a:sym typeface="Times New Roman"/>
              </a:rPr>
              <a:t>by synthesizing </a:t>
            </a:r>
            <a:r>
              <a:rPr lang="en-US" sz="1600" b="0" dirty="0">
                <a:solidFill>
                  <a:srgbClr val="FF0000"/>
                </a:solidFill>
                <a:latin typeface="Times New Roman" panose="02020603050405020304" pitchFamily="18" charset="0"/>
                <a:ea typeface="Times New Roman"/>
                <a:cs typeface="Times New Roman" panose="02020603050405020304" pitchFamily="18" charset="0"/>
                <a:sym typeface="Times New Roman"/>
              </a:rPr>
              <a:t>evidence from artifacts and primary and secondary sources to obtain information about events in Virginia and United States history</a:t>
            </a:r>
            <a:endParaRPr sz="1600" b="0" dirty="0">
              <a:solidFill>
                <a:srgbClr val="FF0000"/>
              </a:solidFill>
              <a:latin typeface="Times New Roman" panose="02020603050405020304" pitchFamily="18" charset="0"/>
              <a:cs typeface="Times New Roman" panose="02020603050405020304" pitchFamily="18" charset="0"/>
            </a:endParaRPr>
          </a:p>
        </p:txBody>
      </p:sp>
      <p:sp>
        <p:nvSpPr>
          <p:cNvPr id="275" name="Shape 275"/>
          <p:cNvSpPr txBox="1">
            <a:spLocks noGrp="1"/>
          </p:cNvSpPr>
          <p:nvPr>
            <p:ph type="sldNum" idx="12"/>
          </p:nvPr>
        </p:nvSpPr>
        <p:spPr>
          <a:prstGeom prst="rect">
            <a:avLst/>
          </a:prstGeom>
        </p:spPr>
        <p:txBody>
          <a:bodyPr lIns="91425" tIns="45700" rIns="91425" bIns="45700" anchor="ctr" anchorCtr="0">
            <a:noAutofit/>
          </a:bodyPr>
          <a:lstStyle/>
          <a:p>
            <a:pPr lvl="0" rtl="0">
              <a:spcBef>
                <a:spcPts val="0"/>
              </a:spcBef>
              <a:buNone/>
            </a:pPr>
            <a:fld id="{00000000-1234-1234-1234-123412341234}" type="slidenum">
              <a:rPr lang="en-US"/>
              <a:t>9</a:t>
            </a:fld>
            <a:endParaRPr lang="en-US"/>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795</TotalTime>
  <Words>3050</Words>
  <Application>Microsoft Office PowerPoint</Application>
  <PresentationFormat>On-screen Show (4:3)</PresentationFormat>
  <Paragraphs>528</Paragraphs>
  <Slides>85</Slides>
  <Notes>59</Notes>
  <HiddenSlides>0</HiddenSlides>
  <MMClips>0</MMClips>
  <ScaleCrop>false</ScaleCrop>
  <HeadingPairs>
    <vt:vector size="8" baseType="variant">
      <vt:variant>
        <vt:lpstr>Fonts Used</vt:lpstr>
      </vt:variant>
      <vt:variant>
        <vt:i4>9</vt:i4>
      </vt:variant>
      <vt:variant>
        <vt:lpstr>Theme</vt:lpstr>
      </vt:variant>
      <vt:variant>
        <vt:i4>2</vt:i4>
      </vt:variant>
      <vt:variant>
        <vt:lpstr>Embedded OLE Servers</vt:lpstr>
      </vt:variant>
      <vt:variant>
        <vt:i4>1</vt:i4>
      </vt:variant>
      <vt:variant>
        <vt:lpstr>Slide Titles</vt:lpstr>
      </vt:variant>
      <vt:variant>
        <vt:i4>85</vt:i4>
      </vt:variant>
    </vt:vector>
  </HeadingPairs>
  <TitlesOfParts>
    <vt:vector size="97" baseType="lpstr">
      <vt:lpstr>Calibri</vt:lpstr>
      <vt:lpstr>Times New Roman</vt:lpstr>
      <vt:lpstr>Wingdings</vt:lpstr>
      <vt:lpstr>Batang</vt:lpstr>
      <vt:lpstr>Arial</vt:lpstr>
      <vt:lpstr>Arial Narrow</vt:lpstr>
      <vt:lpstr>Noto Sans Symbols</vt:lpstr>
      <vt:lpstr>Questrial</vt:lpstr>
      <vt:lpstr>Architects Daughter</vt:lpstr>
      <vt:lpstr>Office Theme</vt:lpstr>
      <vt:lpstr>Office Theme</vt:lpstr>
      <vt:lpstr>Document</vt:lpstr>
      <vt:lpstr>Institute Presentation</vt:lpstr>
      <vt:lpstr>Let’s talk about the skills… </vt:lpstr>
      <vt:lpstr>2015 SOL Skill Progression </vt:lpstr>
      <vt:lpstr>2015 SOL Skills Progression </vt:lpstr>
      <vt:lpstr>Each standard will have a rating on the progression chart…</vt:lpstr>
      <vt:lpstr>Examples of Student Experiences for Virginia and United States History</vt:lpstr>
      <vt:lpstr>Student Learning Experiences</vt:lpstr>
      <vt:lpstr>Finding the thinking…</vt:lpstr>
      <vt:lpstr>S.O.A.P.S</vt:lpstr>
      <vt:lpstr>What is the Subject? </vt:lpstr>
      <vt:lpstr>What is the Occasion? </vt:lpstr>
      <vt:lpstr>Who is the Audience? </vt:lpstr>
      <vt:lpstr>What is the Purpose? </vt:lpstr>
      <vt:lpstr>Who is the Speaker? </vt:lpstr>
      <vt:lpstr>S.O.A.P.S.</vt:lpstr>
      <vt:lpstr>R.A.F.T.</vt:lpstr>
      <vt:lpstr>R.A.F.T.</vt:lpstr>
      <vt:lpstr>R.A.F.T.</vt:lpstr>
      <vt:lpstr>R.A.F.T.</vt:lpstr>
      <vt:lpstr>PowerPoint Presentation</vt:lpstr>
      <vt:lpstr>Gallery Walk</vt:lpstr>
      <vt:lpstr>Image Analysis</vt:lpstr>
      <vt:lpstr>First landing of Jamestown Settlers</vt:lpstr>
      <vt:lpstr>Farmyard Selling Corn</vt:lpstr>
      <vt:lpstr>Fishing</vt:lpstr>
      <vt:lpstr>Hudson River</vt:lpstr>
      <vt:lpstr>Landing of the Pilgrims</vt:lpstr>
      <vt:lpstr>View of Philadelphia</vt:lpstr>
      <vt:lpstr>Cavalier Flight to Virginia</vt:lpstr>
      <vt:lpstr>Bullshead Tavern NYC</vt:lpstr>
      <vt:lpstr>Quakers and Native Americans</vt:lpstr>
      <vt:lpstr>Lakota Indians</vt:lpstr>
      <vt:lpstr>Hunter and Fur trapper </vt:lpstr>
      <vt:lpstr>Boston Harbor</vt:lpstr>
      <vt:lpstr>Wedding of Pocahontas</vt:lpstr>
      <vt:lpstr>Settling of Maryland</vt:lpstr>
      <vt:lpstr>Glass Blowing Entrepreneurs</vt:lpstr>
      <vt:lpstr>Slaves and Indentured Servants</vt:lpstr>
      <vt:lpstr>Triple Venn Diagram</vt:lpstr>
      <vt:lpstr>P.A.C.E.D. Decision Making Model</vt:lpstr>
      <vt:lpstr> How do you decide? </vt:lpstr>
      <vt:lpstr>PowerPoint Presentation</vt:lpstr>
      <vt:lpstr>PowerPoint Presentation</vt:lpstr>
      <vt:lpstr>PowerPoint Presentation</vt:lpstr>
      <vt:lpstr>PowerPoint Presentation</vt:lpstr>
      <vt:lpstr>PowerPoint Presentation</vt:lpstr>
      <vt:lpstr>PowerPoint Presentation</vt:lpstr>
      <vt:lpstr>P.A.C.E.D. Decision Grid Content Examples</vt:lpstr>
      <vt:lpstr>P.A.C.E.D. Decision Grid Content Examples</vt:lpstr>
      <vt:lpstr>Mapping Project</vt:lpstr>
      <vt:lpstr>Mapping Project Continued</vt:lpstr>
      <vt:lpstr>VUS.1c - ...using geographic information to determine patterns and trends in Virginia and United States history. </vt:lpstr>
      <vt:lpstr> </vt:lpstr>
      <vt:lpstr>Questions to Ask During Planning</vt:lpstr>
      <vt:lpstr>Political Cartoon Analysis</vt:lpstr>
      <vt:lpstr>Political Cartoon Analysis</vt:lpstr>
      <vt:lpstr>Political Cartoon VUS.11 WWII</vt:lpstr>
      <vt:lpstr>Political Cartoon VUS.11 WWII</vt:lpstr>
      <vt:lpstr>Political Cartoon VUS.11 WWII</vt:lpstr>
      <vt:lpstr>Political Cartoon VUS.11 WWII</vt:lpstr>
      <vt:lpstr>Political Cartoon VUS.11 WWII</vt:lpstr>
      <vt:lpstr>Political Cartoon Analysis</vt:lpstr>
      <vt:lpstr>Image Analysis </vt:lpstr>
      <vt:lpstr>Image Analysis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vt:lpstr>
      <vt:lpstr>How can I assess students’ work?</vt:lpstr>
      <vt:lpstr>Student Projects</vt:lpstr>
      <vt:lpstr>Scrapbook Project</vt:lpstr>
      <vt:lpstr>VUS.1c - ...explaining how indirect cause-and-effect relationships impact people, places, and events in Virginia and United States history. </vt:lpstr>
      <vt:lpstr>How can I assess students’ work?</vt:lpstr>
      <vt:lpstr>PowerPoint Presentation</vt:lpstr>
      <vt:lpstr>Candy for the Colonies!</vt:lpstr>
      <vt:lpstr>Questions to Ask During Planning</vt:lpstr>
      <vt:lpstr>Share – a – thon </vt:lpstr>
      <vt:lpstr>Questions?</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Institute Presentation</dc:title>
  <dc:creator>Rodney Robinson</dc:creator>
  <cp:lastModifiedBy>Rodney Robinson</cp:lastModifiedBy>
  <cp:revision>39</cp:revision>
  <cp:lastPrinted>2016-11-03T02:47:19Z</cp:lastPrinted>
  <dcterms:modified xsi:type="dcterms:W3CDTF">2016-11-03T02:54:34Z</dcterms:modified>
</cp:coreProperties>
</file>